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15"/>
  </p:notesMasterIdLst>
  <p:sldIdLst>
    <p:sldId id="256" r:id="rId2"/>
    <p:sldId id="257" r:id="rId3"/>
    <p:sldId id="263" r:id="rId4"/>
    <p:sldId id="260" r:id="rId5"/>
    <p:sldId id="259" r:id="rId6"/>
    <p:sldId id="262" r:id="rId7"/>
    <p:sldId id="266" r:id="rId8"/>
    <p:sldId id="265" r:id="rId9"/>
    <p:sldId id="274" r:id="rId10"/>
    <p:sldId id="271" r:id="rId11"/>
    <p:sldId id="273" r:id="rId12"/>
    <p:sldId id="268" r:id="rId13"/>
    <p:sldId id="275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BF038-3C00-49AD-80AA-A43C330381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5C2DBB-CEAE-4727-A34E-2475913734FC}">
      <dgm:prSet phldrT="[Tekst]" custT="1"/>
      <dgm:spPr/>
      <dgm:t>
        <a:bodyPr/>
        <a:lstStyle/>
        <a:p>
          <a:r>
            <a:rPr lang="pl-PL" sz="1400"/>
            <a:t>Rejestracja po raz pierwszy</a:t>
          </a:r>
        </a:p>
        <a:p>
          <a:r>
            <a:rPr lang="pl-PL" sz="1400"/>
            <a:t>Opłata 2400,- NOK (250 EUR)</a:t>
          </a:r>
        </a:p>
      </dgm:t>
    </dgm:pt>
    <dgm:pt modelId="{F671FC00-6AB2-4778-B9BC-6C40ADD75481}" type="parTrans" cxnId="{D1586D0A-FA95-46C0-933D-DE3D7EEC8F29}">
      <dgm:prSet/>
      <dgm:spPr/>
      <dgm:t>
        <a:bodyPr/>
        <a:lstStyle/>
        <a:p>
          <a:endParaRPr lang="nb-NO"/>
        </a:p>
      </dgm:t>
    </dgm:pt>
    <dgm:pt modelId="{5ECB14CF-8621-407B-AFA8-9E5D7EB72BD6}" type="sibTrans" cxnId="{D1586D0A-FA95-46C0-933D-DE3D7EEC8F29}">
      <dgm:prSet/>
      <dgm:spPr/>
      <dgm:t>
        <a:bodyPr/>
        <a:lstStyle/>
        <a:p>
          <a:endParaRPr lang="nb-NO"/>
        </a:p>
      </dgm:t>
    </dgm:pt>
    <dgm:pt modelId="{36E8225F-A977-4AB0-97A1-402298E28380}">
      <dgm:prSet phldrT="[Tekst]" custT="1"/>
      <dgm:spPr/>
      <dgm:t>
        <a:bodyPr/>
        <a:lstStyle/>
        <a:p>
          <a:r>
            <a:rPr lang="pl-PL" sz="1400"/>
            <a:t>ELV jest przekazywany do ATF. Wydano certyfikat zniszczenia (CoD).</a:t>
          </a:r>
        </a:p>
      </dgm:t>
    </dgm:pt>
    <dgm:pt modelId="{5B675C11-70ED-4E17-8E39-3CA13609D7F6}" type="parTrans" cxnId="{8E532B9A-EF84-4AC7-9C4A-70D914E3DBB1}">
      <dgm:prSet/>
      <dgm:spPr/>
      <dgm:t>
        <a:bodyPr/>
        <a:lstStyle/>
        <a:p>
          <a:endParaRPr lang="nb-NO"/>
        </a:p>
      </dgm:t>
    </dgm:pt>
    <dgm:pt modelId="{3492AF9D-0B8A-4E14-88B4-79C78754DAE7}" type="sibTrans" cxnId="{8E532B9A-EF84-4AC7-9C4A-70D914E3DBB1}">
      <dgm:prSet/>
      <dgm:spPr/>
      <dgm:t>
        <a:bodyPr/>
        <a:lstStyle/>
        <a:p>
          <a:endParaRPr lang="nb-NO"/>
        </a:p>
      </dgm:t>
    </dgm:pt>
    <dgm:pt modelId="{87B9A57C-99D3-41BD-B210-83DC43827CB0}">
      <dgm:prSet phldrT="[Tekst]" custT="1"/>
      <dgm:spPr/>
      <dgm:t>
        <a:bodyPr/>
        <a:lstStyle/>
        <a:p>
          <a:r>
            <a:rPr lang="pl-PL" sz="1300"/>
            <a:t>Na podstawie certyfikatu zniszczenia </a:t>
          </a:r>
        </a:p>
        <a:p>
          <a:r>
            <a:rPr lang="pl-PL" sz="1300"/>
            <a:t>Depozyt NOK 3000,-(315,- EUR) </a:t>
          </a:r>
        </a:p>
        <a:p>
          <a:r>
            <a:rPr lang="pl-PL" sz="1300"/>
            <a:t>Bezpośrednio do ostatniego właściciela.</a:t>
          </a:r>
        </a:p>
      </dgm:t>
    </dgm:pt>
    <dgm:pt modelId="{78A0611C-7B31-4B15-9572-23486664452D}" type="parTrans" cxnId="{C69E22C1-D117-44F9-B2C6-33DFF7E36082}">
      <dgm:prSet/>
      <dgm:spPr/>
      <dgm:t>
        <a:bodyPr/>
        <a:lstStyle/>
        <a:p>
          <a:endParaRPr lang="nb-NO"/>
        </a:p>
      </dgm:t>
    </dgm:pt>
    <dgm:pt modelId="{6DBB1A90-B567-42F2-86F3-7066FD1B6585}" type="sibTrans" cxnId="{C69E22C1-D117-44F9-B2C6-33DFF7E36082}">
      <dgm:prSet/>
      <dgm:spPr/>
      <dgm:t>
        <a:bodyPr/>
        <a:lstStyle/>
        <a:p>
          <a:endParaRPr lang="nb-NO"/>
        </a:p>
      </dgm:t>
    </dgm:pt>
    <dgm:pt modelId="{590793C5-0D58-4C6A-8F79-DA24F524BBA6}" type="pres">
      <dgm:prSet presAssocID="{C5DBF038-3C00-49AD-80AA-A43C33038137}" presName="CompostProcess" presStyleCnt="0">
        <dgm:presLayoutVars>
          <dgm:dir/>
          <dgm:resizeHandles val="exact"/>
        </dgm:presLayoutVars>
      </dgm:prSet>
      <dgm:spPr/>
    </dgm:pt>
    <dgm:pt modelId="{722DA223-57D2-4F37-A3F3-FE682C4504E5}" type="pres">
      <dgm:prSet presAssocID="{C5DBF038-3C00-49AD-80AA-A43C33038137}" presName="arrow" presStyleLbl="bgShp" presStyleIdx="0" presStyleCnt="1"/>
      <dgm:spPr/>
    </dgm:pt>
    <dgm:pt modelId="{98C11079-808B-4C86-8CE5-F19BF84A64DC}" type="pres">
      <dgm:prSet presAssocID="{C5DBF038-3C00-49AD-80AA-A43C33038137}" presName="linearProcess" presStyleCnt="0"/>
      <dgm:spPr/>
    </dgm:pt>
    <dgm:pt modelId="{EC4AE697-4D93-411F-8BC7-F8A67BDBADDE}" type="pres">
      <dgm:prSet presAssocID="{B35C2DBB-CEAE-4727-A34E-2475913734FC}" presName="textNode" presStyleLbl="node1" presStyleIdx="0" presStyleCnt="3">
        <dgm:presLayoutVars>
          <dgm:bulletEnabled val="1"/>
        </dgm:presLayoutVars>
      </dgm:prSet>
      <dgm:spPr/>
    </dgm:pt>
    <dgm:pt modelId="{3486518C-7A71-478A-BE7B-AD4F634A342B}" type="pres">
      <dgm:prSet presAssocID="{5ECB14CF-8621-407B-AFA8-9E5D7EB72BD6}" presName="sibTrans" presStyleCnt="0"/>
      <dgm:spPr/>
    </dgm:pt>
    <dgm:pt modelId="{4C873F68-F0F2-4345-9B06-6FEA8D1349D7}" type="pres">
      <dgm:prSet presAssocID="{36E8225F-A977-4AB0-97A1-402298E28380}" presName="textNode" presStyleLbl="node1" presStyleIdx="1" presStyleCnt="3">
        <dgm:presLayoutVars>
          <dgm:bulletEnabled val="1"/>
        </dgm:presLayoutVars>
      </dgm:prSet>
      <dgm:spPr/>
    </dgm:pt>
    <dgm:pt modelId="{B45DD02C-7AA8-4842-914C-BCD0E355F900}" type="pres">
      <dgm:prSet presAssocID="{3492AF9D-0B8A-4E14-88B4-79C78754DAE7}" presName="sibTrans" presStyleCnt="0"/>
      <dgm:spPr/>
    </dgm:pt>
    <dgm:pt modelId="{C289226C-1FCB-4E92-92C6-10C5A8DA75C8}" type="pres">
      <dgm:prSet presAssocID="{87B9A57C-99D3-41BD-B210-83DC43827C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1586D0A-FA95-46C0-933D-DE3D7EEC8F29}" srcId="{C5DBF038-3C00-49AD-80AA-A43C33038137}" destId="{B35C2DBB-CEAE-4727-A34E-2475913734FC}" srcOrd="0" destOrd="0" parTransId="{F671FC00-6AB2-4778-B9BC-6C40ADD75481}" sibTransId="{5ECB14CF-8621-407B-AFA8-9E5D7EB72BD6}"/>
    <dgm:cxn modelId="{3FCBDC62-1A28-4C81-99FF-F7E46754031D}" type="presOf" srcId="{36E8225F-A977-4AB0-97A1-402298E28380}" destId="{4C873F68-F0F2-4345-9B06-6FEA8D1349D7}" srcOrd="0" destOrd="0" presId="urn:microsoft.com/office/officeart/2005/8/layout/hProcess9"/>
    <dgm:cxn modelId="{8E532B9A-EF84-4AC7-9C4A-70D914E3DBB1}" srcId="{C5DBF038-3C00-49AD-80AA-A43C33038137}" destId="{36E8225F-A977-4AB0-97A1-402298E28380}" srcOrd="1" destOrd="0" parTransId="{5B675C11-70ED-4E17-8E39-3CA13609D7F6}" sibTransId="{3492AF9D-0B8A-4E14-88B4-79C78754DAE7}"/>
    <dgm:cxn modelId="{D2039BAC-0350-44A8-AE66-D3831BA77E18}" type="presOf" srcId="{C5DBF038-3C00-49AD-80AA-A43C33038137}" destId="{590793C5-0D58-4C6A-8F79-DA24F524BBA6}" srcOrd="0" destOrd="0" presId="urn:microsoft.com/office/officeart/2005/8/layout/hProcess9"/>
    <dgm:cxn modelId="{C69E22C1-D117-44F9-B2C6-33DFF7E36082}" srcId="{C5DBF038-3C00-49AD-80AA-A43C33038137}" destId="{87B9A57C-99D3-41BD-B210-83DC43827CB0}" srcOrd="2" destOrd="0" parTransId="{78A0611C-7B31-4B15-9572-23486664452D}" sibTransId="{6DBB1A90-B567-42F2-86F3-7066FD1B6585}"/>
    <dgm:cxn modelId="{137272D5-3748-4C6D-A2B2-01AF043A1B9E}" type="presOf" srcId="{B35C2DBB-CEAE-4727-A34E-2475913734FC}" destId="{EC4AE697-4D93-411F-8BC7-F8A67BDBADDE}" srcOrd="0" destOrd="0" presId="urn:microsoft.com/office/officeart/2005/8/layout/hProcess9"/>
    <dgm:cxn modelId="{01472CD8-C63E-4DFD-8299-4F85ED23F5AE}" type="presOf" srcId="{87B9A57C-99D3-41BD-B210-83DC43827CB0}" destId="{C289226C-1FCB-4E92-92C6-10C5A8DA75C8}" srcOrd="0" destOrd="0" presId="urn:microsoft.com/office/officeart/2005/8/layout/hProcess9"/>
    <dgm:cxn modelId="{004319D5-A643-4F1F-B695-2DD2AD67461E}" type="presParOf" srcId="{590793C5-0D58-4C6A-8F79-DA24F524BBA6}" destId="{722DA223-57D2-4F37-A3F3-FE682C4504E5}" srcOrd="0" destOrd="0" presId="urn:microsoft.com/office/officeart/2005/8/layout/hProcess9"/>
    <dgm:cxn modelId="{4F97F017-6B73-4A53-A4A5-F488D6DBAA19}" type="presParOf" srcId="{590793C5-0D58-4C6A-8F79-DA24F524BBA6}" destId="{98C11079-808B-4C86-8CE5-F19BF84A64DC}" srcOrd="1" destOrd="0" presId="urn:microsoft.com/office/officeart/2005/8/layout/hProcess9"/>
    <dgm:cxn modelId="{3B8D579B-91AD-4C26-A4FA-B4E885FD7A58}" type="presParOf" srcId="{98C11079-808B-4C86-8CE5-F19BF84A64DC}" destId="{EC4AE697-4D93-411F-8BC7-F8A67BDBADDE}" srcOrd="0" destOrd="0" presId="urn:microsoft.com/office/officeart/2005/8/layout/hProcess9"/>
    <dgm:cxn modelId="{85983313-9487-4CC2-91A3-DDECB7B91B75}" type="presParOf" srcId="{98C11079-808B-4C86-8CE5-F19BF84A64DC}" destId="{3486518C-7A71-478A-BE7B-AD4F634A342B}" srcOrd="1" destOrd="0" presId="urn:microsoft.com/office/officeart/2005/8/layout/hProcess9"/>
    <dgm:cxn modelId="{C9D4EA8A-F7E6-4446-AAC4-D1E5E8CFF768}" type="presParOf" srcId="{98C11079-808B-4C86-8CE5-F19BF84A64DC}" destId="{4C873F68-F0F2-4345-9B06-6FEA8D1349D7}" srcOrd="2" destOrd="0" presId="urn:microsoft.com/office/officeart/2005/8/layout/hProcess9"/>
    <dgm:cxn modelId="{4305F3D3-8FEA-4940-A614-B6B2C2868AF2}" type="presParOf" srcId="{98C11079-808B-4C86-8CE5-F19BF84A64DC}" destId="{B45DD02C-7AA8-4842-914C-BCD0E355F900}" srcOrd="3" destOrd="0" presId="urn:microsoft.com/office/officeart/2005/8/layout/hProcess9"/>
    <dgm:cxn modelId="{353D0E1D-3765-4215-99B0-BD90420F95C7}" type="presParOf" srcId="{98C11079-808B-4C86-8CE5-F19BF84A64DC}" destId="{C289226C-1FCB-4E92-92C6-10C5A8DA75C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BD061-3156-43FE-9CD3-651642B11BE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BD22D23-4298-4CAF-B306-FB2A5AA74676}">
      <dgm:prSet phldrT="[Tekst]" custT="1"/>
      <dgm:spPr/>
      <dgm:t>
        <a:bodyPr/>
        <a:lstStyle/>
        <a:p>
          <a:r>
            <a:rPr lang="pl-PL" sz="2000" b="1"/>
            <a:t>Norweski Zarząd Dróg Publicznych</a:t>
          </a:r>
        </a:p>
        <a:p>
          <a:r>
            <a:rPr lang="pl-PL" sz="1600"/>
            <a:t>*Rejestr pojazdów samochodowych*</a:t>
          </a:r>
        </a:p>
        <a:p>
          <a:r>
            <a:rPr lang="pl-PL" sz="1600"/>
            <a:t>*Badanie zdatności do ruchu drogowego*</a:t>
          </a:r>
        </a:p>
      </dgm:t>
    </dgm:pt>
    <dgm:pt modelId="{78B90935-0662-4CBE-82BB-0C98AAB8EF3B}" type="parTrans" cxnId="{44005619-7B9C-4A0A-BF20-DC0F3A700058}">
      <dgm:prSet/>
      <dgm:spPr/>
      <dgm:t>
        <a:bodyPr/>
        <a:lstStyle/>
        <a:p>
          <a:endParaRPr lang="nb-NO"/>
        </a:p>
      </dgm:t>
    </dgm:pt>
    <dgm:pt modelId="{70D4257A-5AB7-4267-9A83-63336F7102A6}" type="sibTrans" cxnId="{44005619-7B9C-4A0A-BF20-DC0F3A700058}">
      <dgm:prSet/>
      <dgm:spPr/>
      <dgm:t>
        <a:bodyPr/>
        <a:lstStyle/>
        <a:p>
          <a:endParaRPr lang="nb-NO"/>
        </a:p>
      </dgm:t>
    </dgm:pt>
    <dgm:pt modelId="{365B9378-F7E9-4B96-8245-3F1648C27E31}">
      <dgm:prSet phldrT="[Tekst]" custT="1"/>
      <dgm:spPr/>
      <dgm:t>
        <a:bodyPr/>
        <a:lstStyle/>
        <a:p>
          <a:r>
            <a:rPr lang="pl-PL" sz="2000" b="1"/>
            <a:t>Norweskie Biuro Ubezpieczycieli Komunikacyjnych</a:t>
          </a:r>
        </a:p>
        <a:p>
          <a:r>
            <a:rPr lang="pl-PL" sz="1800"/>
            <a:t>*Podatek od ubezpieczeń komunikacyjnych *</a:t>
          </a:r>
        </a:p>
        <a:p>
          <a:r>
            <a:rPr lang="pl-PL" sz="1800"/>
            <a:t>(dawny podatek drogowy)</a:t>
          </a:r>
        </a:p>
      </dgm:t>
    </dgm:pt>
    <dgm:pt modelId="{8F5D68BE-2A13-4750-A62A-2ABE04BC7CCE}" type="parTrans" cxnId="{E07D61FD-B572-4E28-AA5D-43C5123A1C52}">
      <dgm:prSet/>
      <dgm:spPr/>
      <dgm:t>
        <a:bodyPr/>
        <a:lstStyle/>
        <a:p>
          <a:endParaRPr lang="nb-NO"/>
        </a:p>
      </dgm:t>
    </dgm:pt>
    <dgm:pt modelId="{5769CDFE-A1E6-4445-B64D-C01BEC927329}" type="sibTrans" cxnId="{E07D61FD-B572-4E28-AA5D-43C5123A1C52}">
      <dgm:prSet/>
      <dgm:spPr/>
      <dgm:t>
        <a:bodyPr/>
        <a:lstStyle/>
        <a:p>
          <a:endParaRPr lang="nb-NO"/>
        </a:p>
      </dgm:t>
    </dgm:pt>
    <dgm:pt modelId="{DFBE656A-73F4-4163-8CFA-6CBF5986E7AC}">
      <dgm:prSet phldrT="[Tekst]" custT="1"/>
      <dgm:spPr/>
      <dgm:t>
        <a:bodyPr/>
        <a:lstStyle/>
        <a:p>
          <a:pPr algn="ctr"/>
          <a:r>
            <a:rPr lang="pl-PL" sz="2000" b="1"/>
            <a:t>Norweska administracja podatkowa</a:t>
          </a:r>
        </a:p>
        <a:p>
          <a:pPr algn="ctr"/>
          <a:r>
            <a:rPr lang="pl-PL" sz="1800"/>
            <a:t>*Świadectwo zniszczenia*</a:t>
          </a:r>
        </a:p>
      </dgm:t>
    </dgm:pt>
    <dgm:pt modelId="{E7669B2F-A5EC-4CDA-845D-F9D7CB6CAEA8}" type="parTrans" cxnId="{CAC04348-5807-482B-BA9E-4EA80167E0C8}">
      <dgm:prSet/>
      <dgm:spPr/>
      <dgm:t>
        <a:bodyPr/>
        <a:lstStyle/>
        <a:p>
          <a:endParaRPr lang="nb-NO"/>
        </a:p>
      </dgm:t>
    </dgm:pt>
    <dgm:pt modelId="{8DFBA106-C4BD-4240-BF57-28CC14F41C90}" type="sibTrans" cxnId="{CAC04348-5807-482B-BA9E-4EA80167E0C8}">
      <dgm:prSet/>
      <dgm:spPr/>
      <dgm:t>
        <a:bodyPr/>
        <a:lstStyle/>
        <a:p>
          <a:endParaRPr lang="nb-NO"/>
        </a:p>
      </dgm:t>
    </dgm:pt>
    <dgm:pt modelId="{23D45FDA-8F0D-466C-A9AD-CEAD12B5A6E1}" type="pres">
      <dgm:prSet presAssocID="{F94BD061-3156-43FE-9CD3-651642B11BEB}" presName="compositeShape" presStyleCnt="0">
        <dgm:presLayoutVars>
          <dgm:chMax val="7"/>
          <dgm:dir/>
          <dgm:resizeHandles val="exact"/>
        </dgm:presLayoutVars>
      </dgm:prSet>
      <dgm:spPr/>
    </dgm:pt>
    <dgm:pt modelId="{D79FCF14-2C1F-492A-AE30-1DF5E88E13D0}" type="pres">
      <dgm:prSet presAssocID="{2BD22D23-4298-4CAF-B306-FB2A5AA74676}" presName="circ1" presStyleLbl="vennNode1" presStyleIdx="0" presStyleCnt="3"/>
      <dgm:spPr/>
    </dgm:pt>
    <dgm:pt modelId="{9564DA1D-AACA-4BDD-800B-6639FACCF750}" type="pres">
      <dgm:prSet presAssocID="{2BD22D23-4298-4CAF-B306-FB2A5AA746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99B1CB-6DE5-40B9-B9DB-3AF176BFCF97}" type="pres">
      <dgm:prSet presAssocID="{365B9378-F7E9-4B96-8245-3F1648C27E31}" presName="circ2" presStyleLbl="vennNode1" presStyleIdx="1" presStyleCnt="3" custLinFactNeighborX="-1513"/>
      <dgm:spPr/>
    </dgm:pt>
    <dgm:pt modelId="{F189B908-9F38-4796-ABF7-54BF1BBFFE58}" type="pres">
      <dgm:prSet presAssocID="{365B9378-F7E9-4B96-8245-3F1648C27E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A1B5F5-E69C-437B-BDFC-4E1B9F882783}" type="pres">
      <dgm:prSet presAssocID="{DFBE656A-73F4-4163-8CFA-6CBF5986E7AC}" presName="circ3" presStyleLbl="vennNode1" presStyleIdx="2" presStyleCnt="3" custScaleX="106994"/>
      <dgm:spPr/>
    </dgm:pt>
    <dgm:pt modelId="{24FD168D-0E33-436D-8BF1-63BA8F68D4D4}" type="pres">
      <dgm:prSet presAssocID="{DFBE656A-73F4-4163-8CFA-6CBF5986E7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531E514-1B77-4768-89B5-CE671D953095}" type="presOf" srcId="{365B9378-F7E9-4B96-8245-3F1648C27E31}" destId="{A499B1CB-6DE5-40B9-B9DB-3AF176BFCF97}" srcOrd="0" destOrd="0" presId="urn:microsoft.com/office/officeart/2005/8/layout/venn1"/>
    <dgm:cxn modelId="{44005619-7B9C-4A0A-BF20-DC0F3A700058}" srcId="{F94BD061-3156-43FE-9CD3-651642B11BEB}" destId="{2BD22D23-4298-4CAF-B306-FB2A5AA74676}" srcOrd="0" destOrd="0" parTransId="{78B90935-0662-4CBE-82BB-0C98AAB8EF3B}" sibTransId="{70D4257A-5AB7-4267-9A83-63336F7102A6}"/>
    <dgm:cxn modelId="{CAC04348-5807-482B-BA9E-4EA80167E0C8}" srcId="{F94BD061-3156-43FE-9CD3-651642B11BEB}" destId="{DFBE656A-73F4-4163-8CFA-6CBF5986E7AC}" srcOrd="2" destOrd="0" parTransId="{E7669B2F-A5EC-4CDA-845D-F9D7CB6CAEA8}" sibTransId="{8DFBA106-C4BD-4240-BF57-28CC14F41C90}"/>
    <dgm:cxn modelId="{5C24306B-998B-40A9-9858-0C8EADA19B94}" type="presOf" srcId="{DFBE656A-73F4-4163-8CFA-6CBF5986E7AC}" destId="{24FD168D-0E33-436D-8BF1-63BA8F68D4D4}" srcOrd="1" destOrd="0" presId="urn:microsoft.com/office/officeart/2005/8/layout/venn1"/>
    <dgm:cxn modelId="{E6B72578-EC09-4744-B83B-DFCDDCC9E482}" type="presOf" srcId="{2BD22D23-4298-4CAF-B306-FB2A5AA74676}" destId="{9564DA1D-AACA-4BDD-800B-6639FACCF750}" srcOrd="1" destOrd="0" presId="urn:microsoft.com/office/officeart/2005/8/layout/venn1"/>
    <dgm:cxn modelId="{24EC98C8-C19E-4E43-B9EC-BC644843E7F3}" type="presOf" srcId="{DFBE656A-73F4-4163-8CFA-6CBF5986E7AC}" destId="{54A1B5F5-E69C-437B-BDFC-4E1B9F882783}" srcOrd="0" destOrd="0" presId="urn:microsoft.com/office/officeart/2005/8/layout/venn1"/>
    <dgm:cxn modelId="{410DDADE-43DD-45BF-8D49-23CABD5E30F4}" type="presOf" srcId="{365B9378-F7E9-4B96-8245-3F1648C27E31}" destId="{F189B908-9F38-4796-ABF7-54BF1BBFFE58}" srcOrd="1" destOrd="0" presId="urn:microsoft.com/office/officeart/2005/8/layout/venn1"/>
    <dgm:cxn modelId="{803C05E0-7E4A-4297-9A9D-960C6460E7C1}" type="presOf" srcId="{2BD22D23-4298-4CAF-B306-FB2A5AA74676}" destId="{D79FCF14-2C1F-492A-AE30-1DF5E88E13D0}" srcOrd="0" destOrd="0" presId="urn:microsoft.com/office/officeart/2005/8/layout/venn1"/>
    <dgm:cxn modelId="{F753BAF4-F256-44F5-80E8-69B3981386C2}" type="presOf" srcId="{F94BD061-3156-43FE-9CD3-651642B11BEB}" destId="{23D45FDA-8F0D-466C-A9AD-CEAD12B5A6E1}" srcOrd="0" destOrd="0" presId="urn:microsoft.com/office/officeart/2005/8/layout/venn1"/>
    <dgm:cxn modelId="{E07D61FD-B572-4E28-AA5D-43C5123A1C52}" srcId="{F94BD061-3156-43FE-9CD3-651642B11BEB}" destId="{365B9378-F7E9-4B96-8245-3F1648C27E31}" srcOrd="1" destOrd="0" parTransId="{8F5D68BE-2A13-4750-A62A-2ABE04BC7CCE}" sibTransId="{5769CDFE-A1E6-4445-B64D-C01BEC927329}"/>
    <dgm:cxn modelId="{A0B1462D-88CE-4B8E-9291-C525C4060039}" type="presParOf" srcId="{23D45FDA-8F0D-466C-A9AD-CEAD12B5A6E1}" destId="{D79FCF14-2C1F-492A-AE30-1DF5E88E13D0}" srcOrd="0" destOrd="0" presId="urn:microsoft.com/office/officeart/2005/8/layout/venn1"/>
    <dgm:cxn modelId="{017EEA98-A178-480A-960E-F1027E942D9F}" type="presParOf" srcId="{23D45FDA-8F0D-466C-A9AD-CEAD12B5A6E1}" destId="{9564DA1D-AACA-4BDD-800B-6639FACCF750}" srcOrd="1" destOrd="0" presId="urn:microsoft.com/office/officeart/2005/8/layout/venn1"/>
    <dgm:cxn modelId="{6F875C5B-3DFD-4C16-9D7D-B5F10847411B}" type="presParOf" srcId="{23D45FDA-8F0D-466C-A9AD-CEAD12B5A6E1}" destId="{A499B1CB-6DE5-40B9-B9DB-3AF176BFCF97}" srcOrd="2" destOrd="0" presId="urn:microsoft.com/office/officeart/2005/8/layout/venn1"/>
    <dgm:cxn modelId="{EC4B6402-7C86-4E79-BE24-2BF70B49B199}" type="presParOf" srcId="{23D45FDA-8F0D-466C-A9AD-CEAD12B5A6E1}" destId="{F189B908-9F38-4796-ABF7-54BF1BBFFE58}" srcOrd="3" destOrd="0" presId="urn:microsoft.com/office/officeart/2005/8/layout/venn1"/>
    <dgm:cxn modelId="{0B49FB3F-7EE0-40D3-AFC6-8D3AACE5B0E0}" type="presParOf" srcId="{23D45FDA-8F0D-466C-A9AD-CEAD12B5A6E1}" destId="{54A1B5F5-E69C-437B-BDFC-4E1B9F882783}" srcOrd="4" destOrd="0" presId="urn:microsoft.com/office/officeart/2005/8/layout/venn1"/>
    <dgm:cxn modelId="{57626B7E-FD67-4628-B0F1-32EDF9552A85}" type="presParOf" srcId="{23D45FDA-8F0D-466C-A9AD-CEAD12B5A6E1}" destId="{24FD168D-0E33-436D-8BF1-63BA8F68D4D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8F8BD-06EC-4A9A-BBE6-F0E56A1200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32F603D-5307-4F33-9204-E9244BC0E2BC}">
      <dgm:prSet phldrT="[Tekst]"/>
      <dgm:spPr/>
      <dgm:t>
        <a:bodyPr/>
        <a:lstStyle/>
        <a:p>
          <a:r>
            <a:rPr lang="pl-PL"/>
            <a:t>Autoretur</a:t>
          </a:r>
        </a:p>
      </dgm:t>
    </dgm:pt>
    <dgm:pt modelId="{EC2A894F-C1AB-4E44-896E-EBC6ED1E7010}" type="parTrans" cxnId="{39289113-5595-4013-A108-929EF11D6ABF}">
      <dgm:prSet/>
      <dgm:spPr/>
      <dgm:t>
        <a:bodyPr/>
        <a:lstStyle/>
        <a:p>
          <a:endParaRPr lang="nb-NO"/>
        </a:p>
      </dgm:t>
    </dgm:pt>
    <dgm:pt modelId="{48800744-4F33-4636-95E1-934758B4BE0F}" type="sibTrans" cxnId="{39289113-5595-4013-A108-929EF11D6ABF}">
      <dgm:prSet/>
      <dgm:spPr/>
      <dgm:t>
        <a:bodyPr/>
        <a:lstStyle/>
        <a:p>
          <a:endParaRPr lang="nb-NO"/>
        </a:p>
      </dgm:t>
    </dgm:pt>
    <dgm:pt modelId="{17D9A3B0-E703-4FB7-B44D-1974BBC0C21C}">
      <dgm:prSet phldrT="[Tekst]"/>
      <dgm:spPr/>
      <dgm:t>
        <a:bodyPr/>
        <a:lstStyle/>
        <a:p>
          <a:r>
            <a:rPr lang="pl-PL" b="1"/>
            <a:t>Główny operator</a:t>
          </a:r>
        </a:p>
        <a:p>
          <a:r>
            <a:rPr lang="pl-PL"/>
            <a:t>Bilretur</a:t>
          </a:r>
        </a:p>
      </dgm:t>
    </dgm:pt>
    <dgm:pt modelId="{A6B580DF-6908-4B10-9B37-6FE3D212363B}" type="parTrans" cxnId="{198DAFF7-320A-4E97-B050-1C38185ADB29}">
      <dgm:prSet/>
      <dgm:spPr/>
      <dgm:t>
        <a:bodyPr/>
        <a:lstStyle/>
        <a:p>
          <a:endParaRPr lang="nb-NO"/>
        </a:p>
      </dgm:t>
    </dgm:pt>
    <dgm:pt modelId="{78F277C3-2578-45F0-8222-322D0A98DE91}" type="sibTrans" cxnId="{198DAFF7-320A-4E97-B050-1C38185ADB29}">
      <dgm:prSet/>
      <dgm:spPr/>
      <dgm:t>
        <a:bodyPr/>
        <a:lstStyle/>
        <a:p>
          <a:endParaRPr lang="nb-NO"/>
        </a:p>
      </dgm:t>
    </dgm:pt>
    <dgm:pt modelId="{DED85907-CF24-40CA-BE24-DB6706E62CFC}">
      <dgm:prSet phldrT="[Tekst]"/>
      <dgm:spPr/>
      <dgm:t>
        <a:bodyPr/>
        <a:lstStyle/>
        <a:p>
          <a:r>
            <a:rPr lang="pl-PL"/>
            <a:t>ATF</a:t>
          </a:r>
        </a:p>
      </dgm:t>
    </dgm:pt>
    <dgm:pt modelId="{3F485CD8-207E-4854-B385-7DB6BCF4EC73}" type="parTrans" cxnId="{FF01DD5E-7842-4ECA-B44A-E76DB1E18172}">
      <dgm:prSet/>
      <dgm:spPr/>
      <dgm:t>
        <a:bodyPr/>
        <a:lstStyle/>
        <a:p>
          <a:endParaRPr lang="nb-NO"/>
        </a:p>
      </dgm:t>
    </dgm:pt>
    <dgm:pt modelId="{6EC7505D-A810-41E7-B136-AFE5B297DBD0}" type="sibTrans" cxnId="{FF01DD5E-7842-4ECA-B44A-E76DB1E18172}">
      <dgm:prSet/>
      <dgm:spPr/>
      <dgm:t>
        <a:bodyPr/>
        <a:lstStyle/>
        <a:p>
          <a:endParaRPr lang="nb-NO"/>
        </a:p>
      </dgm:t>
    </dgm:pt>
    <dgm:pt modelId="{8967D4A0-0DC2-447B-A6ED-16E952B36ADB}">
      <dgm:prSet phldrT="[Tekst]"/>
      <dgm:spPr/>
      <dgm:t>
        <a:bodyPr/>
        <a:lstStyle/>
        <a:p>
          <a:r>
            <a:rPr lang="pl-PL"/>
            <a:t>ATF</a:t>
          </a:r>
        </a:p>
      </dgm:t>
    </dgm:pt>
    <dgm:pt modelId="{EECBC965-1F4E-43E1-A521-396CBD17E9E4}" type="parTrans" cxnId="{37D661FF-FEBF-4292-BF33-557F04EBD36F}">
      <dgm:prSet/>
      <dgm:spPr/>
      <dgm:t>
        <a:bodyPr/>
        <a:lstStyle/>
        <a:p>
          <a:endParaRPr lang="nb-NO"/>
        </a:p>
      </dgm:t>
    </dgm:pt>
    <dgm:pt modelId="{C0722772-822E-4EE5-B801-8B7EB489E3A5}" type="sibTrans" cxnId="{37D661FF-FEBF-4292-BF33-557F04EBD36F}">
      <dgm:prSet/>
      <dgm:spPr/>
      <dgm:t>
        <a:bodyPr/>
        <a:lstStyle/>
        <a:p>
          <a:endParaRPr lang="nb-NO"/>
        </a:p>
      </dgm:t>
    </dgm:pt>
    <dgm:pt modelId="{D71A0309-C1E4-4B6C-A8B8-6EA8304B1516}">
      <dgm:prSet phldrT="[Tekst]"/>
      <dgm:spPr/>
      <dgm:t>
        <a:bodyPr/>
        <a:lstStyle/>
        <a:p>
          <a:r>
            <a:rPr lang="pl-PL" b="1"/>
            <a:t>Główny operator</a:t>
          </a:r>
        </a:p>
        <a:p>
          <a:r>
            <a:rPr lang="pl-PL"/>
            <a:t>Norsk Gjenvinning</a:t>
          </a:r>
        </a:p>
      </dgm:t>
    </dgm:pt>
    <dgm:pt modelId="{FAF7A50F-ECAD-47B0-B4A0-BC68873CD3F6}" type="parTrans" cxnId="{1A7ABF92-98BB-4A83-B2DF-0E4707580470}">
      <dgm:prSet/>
      <dgm:spPr/>
      <dgm:t>
        <a:bodyPr/>
        <a:lstStyle/>
        <a:p>
          <a:endParaRPr lang="nb-NO"/>
        </a:p>
      </dgm:t>
    </dgm:pt>
    <dgm:pt modelId="{961134D1-B432-4198-913A-F8216FDB04CE}" type="sibTrans" cxnId="{1A7ABF92-98BB-4A83-B2DF-0E4707580470}">
      <dgm:prSet/>
      <dgm:spPr/>
      <dgm:t>
        <a:bodyPr/>
        <a:lstStyle/>
        <a:p>
          <a:endParaRPr lang="nb-NO"/>
        </a:p>
      </dgm:t>
    </dgm:pt>
    <dgm:pt modelId="{E0D0E056-32CD-41A4-9204-D0515DFE4343}">
      <dgm:prSet phldrT="[Tekst]"/>
      <dgm:spPr/>
      <dgm:t>
        <a:bodyPr/>
        <a:lstStyle/>
        <a:p>
          <a:r>
            <a:rPr lang="pl-PL"/>
            <a:t>ATF</a:t>
          </a:r>
        </a:p>
      </dgm:t>
    </dgm:pt>
    <dgm:pt modelId="{D8643EDA-244B-4AD2-87E7-C3AD6DB59C06}" type="parTrans" cxnId="{99763BC7-DD33-4A11-8D9D-0B2395EB3421}">
      <dgm:prSet/>
      <dgm:spPr/>
      <dgm:t>
        <a:bodyPr/>
        <a:lstStyle/>
        <a:p>
          <a:endParaRPr lang="nb-NO"/>
        </a:p>
      </dgm:t>
    </dgm:pt>
    <dgm:pt modelId="{08B27EBC-5716-454F-9B9A-CB7FC497D2AA}" type="sibTrans" cxnId="{99763BC7-DD33-4A11-8D9D-0B2395EB3421}">
      <dgm:prSet/>
      <dgm:spPr/>
      <dgm:t>
        <a:bodyPr/>
        <a:lstStyle/>
        <a:p>
          <a:endParaRPr lang="nb-NO"/>
        </a:p>
      </dgm:t>
    </dgm:pt>
    <dgm:pt modelId="{4255AECD-7ED1-4E21-8D23-EDF462194061}">
      <dgm:prSet/>
      <dgm:spPr/>
      <dgm:t>
        <a:bodyPr/>
        <a:lstStyle/>
        <a:p>
          <a:r>
            <a:rPr lang="pl-PL" b="1"/>
            <a:t>Główny operator</a:t>
          </a:r>
        </a:p>
        <a:p>
          <a:r>
            <a:rPr lang="pl-PL"/>
            <a:t>Bilgjenvinning</a:t>
          </a:r>
        </a:p>
      </dgm:t>
    </dgm:pt>
    <dgm:pt modelId="{88DFC57C-81B4-4D0A-A3CE-9A5D8EA80625}" type="parTrans" cxnId="{C0A7BF74-4CBA-450D-8B6D-30D89B8F460B}">
      <dgm:prSet/>
      <dgm:spPr/>
      <dgm:t>
        <a:bodyPr/>
        <a:lstStyle/>
        <a:p>
          <a:endParaRPr lang="nb-NO"/>
        </a:p>
      </dgm:t>
    </dgm:pt>
    <dgm:pt modelId="{613213D8-683D-4998-B531-1C455CD92FE4}" type="sibTrans" cxnId="{C0A7BF74-4CBA-450D-8B6D-30D89B8F460B}">
      <dgm:prSet/>
      <dgm:spPr/>
      <dgm:t>
        <a:bodyPr/>
        <a:lstStyle/>
        <a:p>
          <a:endParaRPr lang="nb-NO"/>
        </a:p>
      </dgm:t>
    </dgm:pt>
    <dgm:pt modelId="{D45306EE-1717-4562-B26B-5967670C11DD}">
      <dgm:prSet/>
      <dgm:spPr/>
      <dgm:t>
        <a:bodyPr/>
        <a:lstStyle/>
        <a:p>
          <a:r>
            <a:rPr lang="pl-PL"/>
            <a:t>ATF</a:t>
          </a:r>
        </a:p>
      </dgm:t>
    </dgm:pt>
    <dgm:pt modelId="{5196928A-E48E-4209-8126-9862B2FD7F6E}" type="parTrans" cxnId="{A2A12B24-87FF-4DA0-A999-9591956A5317}">
      <dgm:prSet/>
      <dgm:spPr/>
      <dgm:t>
        <a:bodyPr/>
        <a:lstStyle/>
        <a:p>
          <a:endParaRPr lang="nb-NO"/>
        </a:p>
      </dgm:t>
    </dgm:pt>
    <dgm:pt modelId="{2FADDFF4-FE24-4C23-9EEA-961E19B95E01}" type="sibTrans" cxnId="{A2A12B24-87FF-4DA0-A999-9591956A5317}">
      <dgm:prSet/>
      <dgm:spPr/>
      <dgm:t>
        <a:bodyPr/>
        <a:lstStyle/>
        <a:p>
          <a:endParaRPr lang="nb-NO"/>
        </a:p>
      </dgm:t>
    </dgm:pt>
    <dgm:pt modelId="{16F11694-AA8A-4C5A-B1F1-7E87E37413B1}">
      <dgm:prSet/>
      <dgm:spPr/>
      <dgm:t>
        <a:bodyPr/>
        <a:lstStyle/>
        <a:p>
          <a:r>
            <a:rPr lang="pl-PL"/>
            <a:t>ATF</a:t>
          </a:r>
        </a:p>
      </dgm:t>
    </dgm:pt>
    <dgm:pt modelId="{A184E879-3A68-4BBE-9FD5-EC1C7400B451}" type="parTrans" cxnId="{9942A372-CC03-41DE-865E-DCFB5F26B431}">
      <dgm:prSet/>
      <dgm:spPr/>
      <dgm:t>
        <a:bodyPr/>
        <a:lstStyle/>
        <a:p>
          <a:endParaRPr lang="nb-NO"/>
        </a:p>
      </dgm:t>
    </dgm:pt>
    <dgm:pt modelId="{D94FD4EC-0A15-472C-BBAB-FA86D66CC499}" type="sibTrans" cxnId="{9942A372-CC03-41DE-865E-DCFB5F26B431}">
      <dgm:prSet/>
      <dgm:spPr/>
      <dgm:t>
        <a:bodyPr/>
        <a:lstStyle/>
        <a:p>
          <a:endParaRPr lang="nb-NO"/>
        </a:p>
      </dgm:t>
    </dgm:pt>
    <dgm:pt modelId="{43FE9757-F1BA-4712-8212-41E428919FA6}">
      <dgm:prSet/>
      <dgm:spPr/>
      <dgm:t>
        <a:bodyPr/>
        <a:lstStyle/>
        <a:p>
          <a:r>
            <a:rPr lang="pl-PL"/>
            <a:t>ATF</a:t>
          </a:r>
        </a:p>
      </dgm:t>
    </dgm:pt>
    <dgm:pt modelId="{6904C794-6B02-4B87-A7FF-A7FDE9C3FB03}" type="parTrans" cxnId="{2031998F-09BF-4A36-B3A0-EC517CB8C22F}">
      <dgm:prSet/>
      <dgm:spPr/>
      <dgm:t>
        <a:bodyPr/>
        <a:lstStyle/>
        <a:p>
          <a:endParaRPr lang="nb-NO"/>
        </a:p>
      </dgm:t>
    </dgm:pt>
    <dgm:pt modelId="{DA2BF5CB-FFD5-441E-9C63-0616B3A9C86D}" type="sibTrans" cxnId="{2031998F-09BF-4A36-B3A0-EC517CB8C22F}">
      <dgm:prSet/>
      <dgm:spPr/>
      <dgm:t>
        <a:bodyPr/>
        <a:lstStyle/>
        <a:p>
          <a:endParaRPr lang="nb-NO"/>
        </a:p>
      </dgm:t>
    </dgm:pt>
    <dgm:pt modelId="{D3BE4371-F95B-4621-B84C-11E6B07F8B7C}" type="pres">
      <dgm:prSet presAssocID="{7808F8BD-06EC-4A9A-BBE6-F0E56A1200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BD42DB-0767-4C2E-8FF7-3421B4932C33}" type="pres">
      <dgm:prSet presAssocID="{D32F603D-5307-4F33-9204-E9244BC0E2BC}" presName="hierRoot1" presStyleCnt="0"/>
      <dgm:spPr/>
    </dgm:pt>
    <dgm:pt modelId="{3263726B-640C-47AB-8188-FEBC0327101C}" type="pres">
      <dgm:prSet presAssocID="{D32F603D-5307-4F33-9204-E9244BC0E2BC}" presName="composite" presStyleCnt="0"/>
      <dgm:spPr/>
    </dgm:pt>
    <dgm:pt modelId="{A02400DA-A652-45DE-8EDA-876545C0DCCE}" type="pres">
      <dgm:prSet presAssocID="{D32F603D-5307-4F33-9204-E9244BC0E2BC}" presName="background" presStyleLbl="node0" presStyleIdx="0" presStyleCnt="1"/>
      <dgm:spPr/>
    </dgm:pt>
    <dgm:pt modelId="{FBFCCB2D-88AA-459C-A16F-A6B113365C62}" type="pres">
      <dgm:prSet presAssocID="{D32F603D-5307-4F33-9204-E9244BC0E2BC}" presName="text" presStyleLbl="fgAcc0" presStyleIdx="0" presStyleCnt="1">
        <dgm:presLayoutVars>
          <dgm:chPref val="3"/>
        </dgm:presLayoutVars>
      </dgm:prSet>
      <dgm:spPr/>
    </dgm:pt>
    <dgm:pt modelId="{E32AFD5E-8A0B-4FF0-BB43-12F72CBF2B5F}" type="pres">
      <dgm:prSet presAssocID="{D32F603D-5307-4F33-9204-E9244BC0E2BC}" presName="hierChild2" presStyleCnt="0"/>
      <dgm:spPr/>
    </dgm:pt>
    <dgm:pt modelId="{56E0CAF1-26B6-4F13-859C-1A066251C5E8}" type="pres">
      <dgm:prSet presAssocID="{A6B580DF-6908-4B10-9B37-6FE3D212363B}" presName="Name10" presStyleLbl="parChTrans1D2" presStyleIdx="0" presStyleCnt="3"/>
      <dgm:spPr/>
    </dgm:pt>
    <dgm:pt modelId="{66B45E3D-01A0-451A-BFF5-EA558FF6949A}" type="pres">
      <dgm:prSet presAssocID="{17D9A3B0-E703-4FB7-B44D-1974BBC0C21C}" presName="hierRoot2" presStyleCnt="0"/>
      <dgm:spPr/>
    </dgm:pt>
    <dgm:pt modelId="{450E37D0-B85F-4E03-8AA2-F7A81D0CEE4C}" type="pres">
      <dgm:prSet presAssocID="{17D9A3B0-E703-4FB7-B44D-1974BBC0C21C}" presName="composite2" presStyleCnt="0"/>
      <dgm:spPr/>
    </dgm:pt>
    <dgm:pt modelId="{6CA65AEF-676C-4726-9131-E527601A8497}" type="pres">
      <dgm:prSet presAssocID="{17D9A3B0-E703-4FB7-B44D-1974BBC0C21C}" presName="background2" presStyleLbl="node2" presStyleIdx="0" presStyleCnt="3"/>
      <dgm:spPr/>
    </dgm:pt>
    <dgm:pt modelId="{6778EDEB-DED5-47BB-8926-6CE2CA21CD00}" type="pres">
      <dgm:prSet presAssocID="{17D9A3B0-E703-4FB7-B44D-1974BBC0C21C}" presName="text2" presStyleLbl="fgAcc2" presStyleIdx="0" presStyleCnt="3">
        <dgm:presLayoutVars>
          <dgm:chPref val="3"/>
        </dgm:presLayoutVars>
      </dgm:prSet>
      <dgm:spPr/>
    </dgm:pt>
    <dgm:pt modelId="{0E70C9AE-45B5-4D68-9917-CB1EE67745D9}" type="pres">
      <dgm:prSet presAssocID="{17D9A3B0-E703-4FB7-B44D-1974BBC0C21C}" presName="hierChild3" presStyleCnt="0"/>
      <dgm:spPr/>
    </dgm:pt>
    <dgm:pt modelId="{1255EB32-8CF4-4904-80AB-7380D61F81AB}" type="pres">
      <dgm:prSet presAssocID="{3F485CD8-207E-4854-B385-7DB6BCF4EC73}" presName="Name17" presStyleLbl="parChTrans1D3" presStyleIdx="0" presStyleCnt="6"/>
      <dgm:spPr/>
    </dgm:pt>
    <dgm:pt modelId="{AE7CE6A8-65AF-4275-9E2E-2DAD0C970A6A}" type="pres">
      <dgm:prSet presAssocID="{DED85907-CF24-40CA-BE24-DB6706E62CFC}" presName="hierRoot3" presStyleCnt="0"/>
      <dgm:spPr/>
    </dgm:pt>
    <dgm:pt modelId="{B98C8BD7-C1A1-4C8E-8F03-6B1689E3B293}" type="pres">
      <dgm:prSet presAssocID="{DED85907-CF24-40CA-BE24-DB6706E62CFC}" presName="composite3" presStyleCnt="0"/>
      <dgm:spPr/>
    </dgm:pt>
    <dgm:pt modelId="{8868D1CC-887F-4E37-BC2E-76113BD85D43}" type="pres">
      <dgm:prSet presAssocID="{DED85907-CF24-40CA-BE24-DB6706E62CFC}" presName="background3" presStyleLbl="node3" presStyleIdx="0" presStyleCnt="6"/>
      <dgm:spPr/>
    </dgm:pt>
    <dgm:pt modelId="{860DD787-CF29-4436-9040-6E6594E7CA15}" type="pres">
      <dgm:prSet presAssocID="{DED85907-CF24-40CA-BE24-DB6706E62CFC}" presName="text3" presStyleLbl="fgAcc3" presStyleIdx="0" presStyleCnt="6">
        <dgm:presLayoutVars>
          <dgm:chPref val="3"/>
        </dgm:presLayoutVars>
      </dgm:prSet>
      <dgm:spPr/>
    </dgm:pt>
    <dgm:pt modelId="{F6DB7830-A32E-428A-96E0-3D184FF285B4}" type="pres">
      <dgm:prSet presAssocID="{DED85907-CF24-40CA-BE24-DB6706E62CFC}" presName="hierChild4" presStyleCnt="0"/>
      <dgm:spPr/>
    </dgm:pt>
    <dgm:pt modelId="{574B8611-E6C5-4871-9779-AA3B44B84B66}" type="pres">
      <dgm:prSet presAssocID="{EECBC965-1F4E-43E1-A521-396CBD17E9E4}" presName="Name17" presStyleLbl="parChTrans1D3" presStyleIdx="1" presStyleCnt="6"/>
      <dgm:spPr/>
    </dgm:pt>
    <dgm:pt modelId="{D4B91962-FFBE-4BCB-A984-37E464DD7CB2}" type="pres">
      <dgm:prSet presAssocID="{8967D4A0-0DC2-447B-A6ED-16E952B36ADB}" presName="hierRoot3" presStyleCnt="0"/>
      <dgm:spPr/>
    </dgm:pt>
    <dgm:pt modelId="{951F4412-7920-4952-AD37-9A7C68BDFF76}" type="pres">
      <dgm:prSet presAssocID="{8967D4A0-0DC2-447B-A6ED-16E952B36ADB}" presName="composite3" presStyleCnt="0"/>
      <dgm:spPr/>
    </dgm:pt>
    <dgm:pt modelId="{9478B727-8435-42E9-824F-3008358721B8}" type="pres">
      <dgm:prSet presAssocID="{8967D4A0-0DC2-447B-A6ED-16E952B36ADB}" presName="background3" presStyleLbl="node3" presStyleIdx="1" presStyleCnt="6"/>
      <dgm:spPr/>
    </dgm:pt>
    <dgm:pt modelId="{A0BC05A6-3EEA-4CF1-9C3C-8303D76CA7BD}" type="pres">
      <dgm:prSet presAssocID="{8967D4A0-0DC2-447B-A6ED-16E952B36ADB}" presName="text3" presStyleLbl="fgAcc3" presStyleIdx="1" presStyleCnt="6">
        <dgm:presLayoutVars>
          <dgm:chPref val="3"/>
        </dgm:presLayoutVars>
      </dgm:prSet>
      <dgm:spPr/>
    </dgm:pt>
    <dgm:pt modelId="{273FF762-6F4E-4A18-9EC1-4EFC04CFED03}" type="pres">
      <dgm:prSet presAssocID="{8967D4A0-0DC2-447B-A6ED-16E952B36ADB}" presName="hierChild4" presStyleCnt="0"/>
      <dgm:spPr/>
    </dgm:pt>
    <dgm:pt modelId="{8BBF9C65-45C7-4D88-95BC-06393098860F}" type="pres">
      <dgm:prSet presAssocID="{88DFC57C-81B4-4D0A-A3CE-9A5D8EA80625}" presName="Name10" presStyleLbl="parChTrans1D2" presStyleIdx="1" presStyleCnt="3"/>
      <dgm:spPr/>
    </dgm:pt>
    <dgm:pt modelId="{9B21AC99-E917-486D-80F5-D698F9E0E019}" type="pres">
      <dgm:prSet presAssocID="{4255AECD-7ED1-4E21-8D23-EDF462194061}" presName="hierRoot2" presStyleCnt="0"/>
      <dgm:spPr/>
    </dgm:pt>
    <dgm:pt modelId="{79E523EC-B789-4CE4-9B92-97B962187748}" type="pres">
      <dgm:prSet presAssocID="{4255AECD-7ED1-4E21-8D23-EDF462194061}" presName="composite2" presStyleCnt="0"/>
      <dgm:spPr/>
    </dgm:pt>
    <dgm:pt modelId="{FFD19024-B8AD-4029-AEE4-8921F01B55D4}" type="pres">
      <dgm:prSet presAssocID="{4255AECD-7ED1-4E21-8D23-EDF462194061}" presName="background2" presStyleLbl="node2" presStyleIdx="1" presStyleCnt="3"/>
      <dgm:spPr/>
    </dgm:pt>
    <dgm:pt modelId="{354E7810-5329-447F-9E7E-45FF7FE5C6EE}" type="pres">
      <dgm:prSet presAssocID="{4255AECD-7ED1-4E21-8D23-EDF462194061}" presName="text2" presStyleLbl="fgAcc2" presStyleIdx="1" presStyleCnt="3">
        <dgm:presLayoutVars>
          <dgm:chPref val="3"/>
        </dgm:presLayoutVars>
      </dgm:prSet>
      <dgm:spPr/>
    </dgm:pt>
    <dgm:pt modelId="{21EC2902-3B26-42DB-A0A6-654A861D4067}" type="pres">
      <dgm:prSet presAssocID="{4255AECD-7ED1-4E21-8D23-EDF462194061}" presName="hierChild3" presStyleCnt="0"/>
      <dgm:spPr/>
    </dgm:pt>
    <dgm:pt modelId="{9A4F0DD9-1A6B-4730-86AF-C0CBBD9142FA}" type="pres">
      <dgm:prSet presAssocID="{A184E879-3A68-4BBE-9FD5-EC1C7400B451}" presName="Name17" presStyleLbl="parChTrans1D3" presStyleIdx="2" presStyleCnt="6"/>
      <dgm:spPr/>
    </dgm:pt>
    <dgm:pt modelId="{AA5D1FBC-6D1B-489A-9947-8C37559ECD25}" type="pres">
      <dgm:prSet presAssocID="{16F11694-AA8A-4C5A-B1F1-7E87E37413B1}" presName="hierRoot3" presStyleCnt="0"/>
      <dgm:spPr/>
    </dgm:pt>
    <dgm:pt modelId="{6F81FEF7-3045-4E88-A67D-815EBE10CB0E}" type="pres">
      <dgm:prSet presAssocID="{16F11694-AA8A-4C5A-B1F1-7E87E37413B1}" presName="composite3" presStyleCnt="0"/>
      <dgm:spPr/>
    </dgm:pt>
    <dgm:pt modelId="{1E5EAAAB-E2A8-40C3-A51A-857AFC4CF7C5}" type="pres">
      <dgm:prSet presAssocID="{16F11694-AA8A-4C5A-B1F1-7E87E37413B1}" presName="background3" presStyleLbl="node3" presStyleIdx="2" presStyleCnt="6"/>
      <dgm:spPr/>
    </dgm:pt>
    <dgm:pt modelId="{BE51E2B3-E413-4ED5-814F-9B1704BBF8EF}" type="pres">
      <dgm:prSet presAssocID="{16F11694-AA8A-4C5A-B1F1-7E87E37413B1}" presName="text3" presStyleLbl="fgAcc3" presStyleIdx="2" presStyleCnt="6">
        <dgm:presLayoutVars>
          <dgm:chPref val="3"/>
        </dgm:presLayoutVars>
      </dgm:prSet>
      <dgm:spPr/>
    </dgm:pt>
    <dgm:pt modelId="{D358A4E8-39F5-49E5-8D17-7306C3960C4A}" type="pres">
      <dgm:prSet presAssocID="{16F11694-AA8A-4C5A-B1F1-7E87E37413B1}" presName="hierChild4" presStyleCnt="0"/>
      <dgm:spPr/>
    </dgm:pt>
    <dgm:pt modelId="{551949D1-9721-42F9-8DA8-5B138C1D8B35}" type="pres">
      <dgm:prSet presAssocID="{6904C794-6B02-4B87-A7FF-A7FDE9C3FB03}" presName="Name17" presStyleLbl="parChTrans1D3" presStyleIdx="3" presStyleCnt="6"/>
      <dgm:spPr/>
    </dgm:pt>
    <dgm:pt modelId="{B41906D7-1BF7-44AD-8080-CAB327A608C6}" type="pres">
      <dgm:prSet presAssocID="{43FE9757-F1BA-4712-8212-41E428919FA6}" presName="hierRoot3" presStyleCnt="0"/>
      <dgm:spPr/>
    </dgm:pt>
    <dgm:pt modelId="{BA2AA256-1DB0-495B-8F9F-A3440CC4762B}" type="pres">
      <dgm:prSet presAssocID="{43FE9757-F1BA-4712-8212-41E428919FA6}" presName="composite3" presStyleCnt="0"/>
      <dgm:spPr/>
    </dgm:pt>
    <dgm:pt modelId="{49EE4BD5-509C-4499-96D6-D897945838AC}" type="pres">
      <dgm:prSet presAssocID="{43FE9757-F1BA-4712-8212-41E428919FA6}" presName="background3" presStyleLbl="node3" presStyleIdx="3" presStyleCnt="6"/>
      <dgm:spPr/>
    </dgm:pt>
    <dgm:pt modelId="{24EE7BE9-20E5-4CED-844E-7EA6EE59F2F6}" type="pres">
      <dgm:prSet presAssocID="{43FE9757-F1BA-4712-8212-41E428919FA6}" presName="text3" presStyleLbl="fgAcc3" presStyleIdx="3" presStyleCnt="6">
        <dgm:presLayoutVars>
          <dgm:chPref val="3"/>
        </dgm:presLayoutVars>
      </dgm:prSet>
      <dgm:spPr/>
    </dgm:pt>
    <dgm:pt modelId="{7F0BAD23-CF4D-433D-A479-797E4A339C73}" type="pres">
      <dgm:prSet presAssocID="{43FE9757-F1BA-4712-8212-41E428919FA6}" presName="hierChild4" presStyleCnt="0"/>
      <dgm:spPr/>
    </dgm:pt>
    <dgm:pt modelId="{159BF727-353C-4D71-A4B9-1CD9A34DD876}" type="pres">
      <dgm:prSet presAssocID="{FAF7A50F-ECAD-47B0-B4A0-BC68873CD3F6}" presName="Name10" presStyleLbl="parChTrans1D2" presStyleIdx="2" presStyleCnt="3"/>
      <dgm:spPr/>
    </dgm:pt>
    <dgm:pt modelId="{D20F02C9-D8D9-4B4A-A7FD-D42C54C4ED38}" type="pres">
      <dgm:prSet presAssocID="{D71A0309-C1E4-4B6C-A8B8-6EA8304B1516}" presName="hierRoot2" presStyleCnt="0"/>
      <dgm:spPr/>
    </dgm:pt>
    <dgm:pt modelId="{9C2C2BDC-DA9D-4EAD-A2E4-A71B4934744F}" type="pres">
      <dgm:prSet presAssocID="{D71A0309-C1E4-4B6C-A8B8-6EA8304B1516}" presName="composite2" presStyleCnt="0"/>
      <dgm:spPr/>
    </dgm:pt>
    <dgm:pt modelId="{7B2E91FA-64AC-4685-80A5-F0160CB46416}" type="pres">
      <dgm:prSet presAssocID="{D71A0309-C1E4-4B6C-A8B8-6EA8304B1516}" presName="background2" presStyleLbl="node2" presStyleIdx="2" presStyleCnt="3"/>
      <dgm:spPr/>
    </dgm:pt>
    <dgm:pt modelId="{20497896-701E-4A4B-BCD4-954112637660}" type="pres">
      <dgm:prSet presAssocID="{D71A0309-C1E4-4B6C-A8B8-6EA8304B1516}" presName="text2" presStyleLbl="fgAcc2" presStyleIdx="2" presStyleCnt="3">
        <dgm:presLayoutVars>
          <dgm:chPref val="3"/>
        </dgm:presLayoutVars>
      </dgm:prSet>
      <dgm:spPr/>
    </dgm:pt>
    <dgm:pt modelId="{88EC7DD5-74D1-4B77-8B83-F4139E5AF0C5}" type="pres">
      <dgm:prSet presAssocID="{D71A0309-C1E4-4B6C-A8B8-6EA8304B1516}" presName="hierChild3" presStyleCnt="0"/>
      <dgm:spPr/>
    </dgm:pt>
    <dgm:pt modelId="{5096B942-A9AD-4246-BCAF-358ED3F95D9D}" type="pres">
      <dgm:prSet presAssocID="{D8643EDA-244B-4AD2-87E7-C3AD6DB59C06}" presName="Name17" presStyleLbl="parChTrans1D3" presStyleIdx="4" presStyleCnt="6"/>
      <dgm:spPr/>
    </dgm:pt>
    <dgm:pt modelId="{35319431-E47F-428F-B9DC-5AFE12861865}" type="pres">
      <dgm:prSet presAssocID="{E0D0E056-32CD-41A4-9204-D0515DFE4343}" presName="hierRoot3" presStyleCnt="0"/>
      <dgm:spPr/>
    </dgm:pt>
    <dgm:pt modelId="{9CD247CF-002D-499F-BCAA-ADE4711EBF55}" type="pres">
      <dgm:prSet presAssocID="{E0D0E056-32CD-41A4-9204-D0515DFE4343}" presName="composite3" presStyleCnt="0"/>
      <dgm:spPr/>
    </dgm:pt>
    <dgm:pt modelId="{B728603F-519B-4633-BF0F-99563E3F5728}" type="pres">
      <dgm:prSet presAssocID="{E0D0E056-32CD-41A4-9204-D0515DFE4343}" presName="background3" presStyleLbl="node3" presStyleIdx="4" presStyleCnt="6"/>
      <dgm:spPr/>
    </dgm:pt>
    <dgm:pt modelId="{C003D5F0-1DBE-4A7B-82CE-DAE18601E4EB}" type="pres">
      <dgm:prSet presAssocID="{E0D0E056-32CD-41A4-9204-D0515DFE4343}" presName="text3" presStyleLbl="fgAcc3" presStyleIdx="4" presStyleCnt="6">
        <dgm:presLayoutVars>
          <dgm:chPref val="3"/>
        </dgm:presLayoutVars>
      </dgm:prSet>
      <dgm:spPr/>
    </dgm:pt>
    <dgm:pt modelId="{CC580341-1E89-45B1-94ED-14D37A86EC6D}" type="pres">
      <dgm:prSet presAssocID="{E0D0E056-32CD-41A4-9204-D0515DFE4343}" presName="hierChild4" presStyleCnt="0"/>
      <dgm:spPr/>
    </dgm:pt>
    <dgm:pt modelId="{783283C4-6E15-4981-832B-639FD0039E58}" type="pres">
      <dgm:prSet presAssocID="{5196928A-E48E-4209-8126-9862B2FD7F6E}" presName="Name17" presStyleLbl="parChTrans1D3" presStyleIdx="5" presStyleCnt="6"/>
      <dgm:spPr/>
    </dgm:pt>
    <dgm:pt modelId="{4413A29E-A318-4187-A14C-AF2306DC5CBB}" type="pres">
      <dgm:prSet presAssocID="{D45306EE-1717-4562-B26B-5967670C11DD}" presName="hierRoot3" presStyleCnt="0"/>
      <dgm:spPr/>
    </dgm:pt>
    <dgm:pt modelId="{A8575430-7E36-4434-8734-86CECC3C9B31}" type="pres">
      <dgm:prSet presAssocID="{D45306EE-1717-4562-B26B-5967670C11DD}" presName="composite3" presStyleCnt="0"/>
      <dgm:spPr/>
    </dgm:pt>
    <dgm:pt modelId="{E7A3FADE-4345-4C37-8B43-507425E0E1EC}" type="pres">
      <dgm:prSet presAssocID="{D45306EE-1717-4562-B26B-5967670C11DD}" presName="background3" presStyleLbl="node3" presStyleIdx="5" presStyleCnt="6"/>
      <dgm:spPr/>
    </dgm:pt>
    <dgm:pt modelId="{86BF4115-D0FE-4160-8DB0-A19456CE51D3}" type="pres">
      <dgm:prSet presAssocID="{D45306EE-1717-4562-B26B-5967670C11DD}" presName="text3" presStyleLbl="fgAcc3" presStyleIdx="5" presStyleCnt="6">
        <dgm:presLayoutVars>
          <dgm:chPref val="3"/>
        </dgm:presLayoutVars>
      </dgm:prSet>
      <dgm:spPr/>
    </dgm:pt>
    <dgm:pt modelId="{4BD27EF3-5C4A-43C4-B9A1-58F693B71C5B}" type="pres">
      <dgm:prSet presAssocID="{D45306EE-1717-4562-B26B-5967670C11DD}" presName="hierChild4" presStyleCnt="0"/>
      <dgm:spPr/>
    </dgm:pt>
  </dgm:ptLst>
  <dgm:cxnLst>
    <dgm:cxn modelId="{B9656502-628A-451F-9536-B37EFF78A4E2}" type="presOf" srcId="{D71A0309-C1E4-4B6C-A8B8-6EA8304B1516}" destId="{20497896-701E-4A4B-BCD4-954112637660}" srcOrd="0" destOrd="0" presId="urn:microsoft.com/office/officeart/2005/8/layout/hierarchy1"/>
    <dgm:cxn modelId="{D560F50D-FB3F-4EA2-9D7E-12F11B5F2916}" type="presOf" srcId="{7808F8BD-06EC-4A9A-BBE6-F0E56A12000C}" destId="{D3BE4371-F95B-4621-B84C-11E6B07F8B7C}" srcOrd="0" destOrd="0" presId="urn:microsoft.com/office/officeart/2005/8/layout/hierarchy1"/>
    <dgm:cxn modelId="{17D06113-B8E4-4D60-A590-5336B4429A98}" type="presOf" srcId="{6904C794-6B02-4B87-A7FF-A7FDE9C3FB03}" destId="{551949D1-9721-42F9-8DA8-5B138C1D8B35}" srcOrd="0" destOrd="0" presId="urn:microsoft.com/office/officeart/2005/8/layout/hierarchy1"/>
    <dgm:cxn modelId="{39289113-5595-4013-A108-929EF11D6ABF}" srcId="{7808F8BD-06EC-4A9A-BBE6-F0E56A12000C}" destId="{D32F603D-5307-4F33-9204-E9244BC0E2BC}" srcOrd="0" destOrd="0" parTransId="{EC2A894F-C1AB-4E44-896E-EBC6ED1E7010}" sibTransId="{48800744-4F33-4636-95E1-934758B4BE0F}"/>
    <dgm:cxn modelId="{A6113A16-5ECE-45BB-9E01-6D2685EBD35B}" type="presOf" srcId="{8967D4A0-0DC2-447B-A6ED-16E952B36ADB}" destId="{A0BC05A6-3EEA-4CF1-9C3C-8303D76CA7BD}" srcOrd="0" destOrd="0" presId="urn:microsoft.com/office/officeart/2005/8/layout/hierarchy1"/>
    <dgm:cxn modelId="{561A1F1D-42B7-4FFA-B86B-6081FBCC5B49}" type="presOf" srcId="{E0D0E056-32CD-41A4-9204-D0515DFE4343}" destId="{C003D5F0-1DBE-4A7B-82CE-DAE18601E4EB}" srcOrd="0" destOrd="0" presId="urn:microsoft.com/office/officeart/2005/8/layout/hierarchy1"/>
    <dgm:cxn modelId="{A2A12B24-87FF-4DA0-A999-9591956A5317}" srcId="{D71A0309-C1E4-4B6C-A8B8-6EA8304B1516}" destId="{D45306EE-1717-4562-B26B-5967670C11DD}" srcOrd="1" destOrd="0" parTransId="{5196928A-E48E-4209-8126-9862B2FD7F6E}" sibTransId="{2FADDFF4-FE24-4C23-9EEA-961E19B95E01}"/>
    <dgm:cxn modelId="{FE9C723F-12A4-44D2-B806-902C4520604A}" type="presOf" srcId="{4255AECD-7ED1-4E21-8D23-EDF462194061}" destId="{354E7810-5329-447F-9E7E-45FF7FE5C6EE}" srcOrd="0" destOrd="0" presId="urn:microsoft.com/office/officeart/2005/8/layout/hierarchy1"/>
    <dgm:cxn modelId="{FF01DD5E-7842-4ECA-B44A-E76DB1E18172}" srcId="{17D9A3B0-E703-4FB7-B44D-1974BBC0C21C}" destId="{DED85907-CF24-40CA-BE24-DB6706E62CFC}" srcOrd="0" destOrd="0" parTransId="{3F485CD8-207E-4854-B385-7DB6BCF4EC73}" sibTransId="{6EC7505D-A810-41E7-B136-AFE5B297DBD0}"/>
    <dgm:cxn modelId="{D6859961-D2B3-4F1B-9D8E-D7A672714AEB}" type="presOf" srcId="{D45306EE-1717-4562-B26B-5967670C11DD}" destId="{86BF4115-D0FE-4160-8DB0-A19456CE51D3}" srcOrd="0" destOrd="0" presId="urn:microsoft.com/office/officeart/2005/8/layout/hierarchy1"/>
    <dgm:cxn modelId="{9942A372-CC03-41DE-865E-DCFB5F26B431}" srcId="{4255AECD-7ED1-4E21-8D23-EDF462194061}" destId="{16F11694-AA8A-4C5A-B1F1-7E87E37413B1}" srcOrd="0" destOrd="0" parTransId="{A184E879-3A68-4BBE-9FD5-EC1C7400B451}" sibTransId="{D94FD4EC-0A15-472C-BBAB-FA86D66CC499}"/>
    <dgm:cxn modelId="{15D83554-5016-41BB-8A40-B5FC754918AD}" type="presOf" srcId="{D8643EDA-244B-4AD2-87E7-C3AD6DB59C06}" destId="{5096B942-A9AD-4246-BCAF-358ED3F95D9D}" srcOrd="0" destOrd="0" presId="urn:microsoft.com/office/officeart/2005/8/layout/hierarchy1"/>
    <dgm:cxn modelId="{C0A7BF74-4CBA-450D-8B6D-30D89B8F460B}" srcId="{D32F603D-5307-4F33-9204-E9244BC0E2BC}" destId="{4255AECD-7ED1-4E21-8D23-EDF462194061}" srcOrd="1" destOrd="0" parTransId="{88DFC57C-81B4-4D0A-A3CE-9A5D8EA80625}" sibTransId="{613213D8-683D-4998-B531-1C455CD92FE4}"/>
    <dgm:cxn modelId="{FF53D98D-4E6C-4431-9ED8-12E59E6DFF39}" type="presOf" srcId="{FAF7A50F-ECAD-47B0-B4A0-BC68873CD3F6}" destId="{159BF727-353C-4D71-A4B9-1CD9A34DD876}" srcOrd="0" destOrd="0" presId="urn:microsoft.com/office/officeart/2005/8/layout/hierarchy1"/>
    <dgm:cxn modelId="{2031998F-09BF-4A36-B3A0-EC517CB8C22F}" srcId="{4255AECD-7ED1-4E21-8D23-EDF462194061}" destId="{43FE9757-F1BA-4712-8212-41E428919FA6}" srcOrd="1" destOrd="0" parTransId="{6904C794-6B02-4B87-A7FF-A7FDE9C3FB03}" sibTransId="{DA2BF5CB-FFD5-441E-9C63-0616B3A9C86D}"/>
    <dgm:cxn modelId="{7EB83290-4F40-46AF-A1C7-FB8CE631216F}" type="presOf" srcId="{16F11694-AA8A-4C5A-B1F1-7E87E37413B1}" destId="{BE51E2B3-E413-4ED5-814F-9B1704BBF8EF}" srcOrd="0" destOrd="0" presId="urn:microsoft.com/office/officeart/2005/8/layout/hierarchy1"/>
    <dgm:cxn modelId="{1A7ABF92-98BB-4A83-B2DF-0E4707580470}" srcId="{D32F603D-5307-4F33-9204-E9244BC0E2BC}" destId="{D71A0309-C1E4-4B6C-A8B8-6EA8304B1516}" srcOrd="2" destOrd="0" parTransId="{FAF7A50F-ECAD-47B0-B4A0-BC68873CD3F6}" sibTransId="{961134D1-B432-4198-913A-F8216FDB04CE}"/>
    <dgm:cxn modelId="{56F9DBA3-E891-4D87-AE00-7DC0F5D9CC17}" type="presOf" srcId="{DED85907-CF24-40CA-BE24-DB6706E62CFC}" destId="{860DD787-CF29-4436-9040-6E6594E7CA15}" srcOrd="0" destOrd="0" presId="urn:microsoft.com/office/officeart/2005/8/layout/hierarchy1"/>
    <dgm:cxn modelId="{7FDE38A5-2637-468E-AF95-A2DCD75047A6}" type="presOf" srcId="{A184E879-3A68-4BBE-9FD5-EC1C7400B451}" destId="{9A4F0DD9-1A6B-4730-86AF-C0CBBD9142FA}" srcOrd="0" destOrd="0" presId="urn:microsoft.com/office/officeart/2005/8/layout/hierarchy1"/>
    <dgm:cxn modelId="{708812AA-D417-48CB-8836-D7AC224CAA73}" type="presOf" srcId="{3F485CD8-207E-4854-B385-7DB6BCF4EC73}" destId="{1255EB32-8CF4-4904-80AB-7380D61F81AB}" srcOrd="0" destOrd="0" presId="urn:microsoft.com/office/officeart/2005/8/layout/hierarchy1"/>
    <dgm:cxn modelId="{C37359B7-E5A4-4066-8016-D262C2AECBF5}" type="presOf" srcId="{43FE9757-F1BA-4712-8212-41E428919FA6}" destId="{24EE7BE9-20E5-4CED-844E-7EA6EE59F2F6}" srcOrd="0" destOrd="0" presId="urn:microsoft.com/office/officeart/2005/8/layout/hierarchy1"/>
    <dgm:cxn modelId="{99763BC7-DD33-4A11-8D9D-0B2395EB3421}" srcId="{D71A0309-C1E4-4B6C-A8B8-6EA8304B1516}" destId="{E0D0E056-32CD-41A4-9204-D0515DFE4343}" srcOrd="0" destOrd="0" parTransId="{D8643EDA-244B-4AD2-87E7-C3AD6DB59C06}" sibTransId="{08B27EBC-5716-454F-9B9A-CB7FC497D2AA}"/>
    <dgm:cxn modelId="{D9B123D0-76CE-4EC1-A972-B19D6B0122CA}" type="presOf" srcId="{D32F603D-5307-4F33-9204-E9244BC0E2BC}" destId="{FBFCCB2D-88AA-459C-A16F-A6B113365C62}" srcOrd="0" destOrd="0" presId="urn:microsoft.com/office/officeart/2005/8/layout/hierarchy1"/>
    <dgm:cxn modelId="{841D75DB-9947-4009-B943-EF0D4772824E}" type="presOf" srcId="{EECBC965-1F4E-43E1-A521-396CBD17E9E4}" destId="{574B8611-E6C5-4871-9779-AA3B44B84B66}" srcOrd="0" destOrd="0" presId="urn:microsoft.com/office/officeart/2005/8/layout/hierarchy1"/>
    <dgm:cxn modelId="{0D5D0FE0-ADC2-4A1F-94B2-A63EE4FB77A7}" type="presOf" srcId="{88DFC57C-81B4-4D0A-A3CE-9A5D8EA80625}" destId="{8BBF9C65-45C7-4D88-95BC-06393098860F}" srcOrd="0" destOrd="0" presId="urn:microsoft.com/office/officeart/2005/8/layout/hierarchy1"/>
    <dgm:cxn modelId="{FFF508E1-FA64-4C6C-A46A-57C9FEEC233B}" type="presOf" srcId="{5196928A-E48E-4209-8126-9862B2FD7F6E}" destId="{783283C4-6E15-4981-832B-639FD0039E58}" srcOrd="0" destOrd="0" presId="urn:microsoft.com/office/officeart/2005/8/layout/hierarchy1"/>
    <dgm:cxn modelId="{7EE965E1-9CC8-4E3B-AB55-04920E064602}" type="presOf" srcId="{17D9A3B0-E703-4FB7-B44D-1974BBC0C21C}" destId="{6778EDEB-DED5-47BB-8926-6CE2CA21CD00}" srcOrd="0" destOrd="0" presId="urn:microsoft.com/office/officeart/2005/8/layout/hierarchy1"/>
    <dgm:cxn modelId="{05CD60F0-D951-4E73-8A3C-C309C8DC4D92}" type="presOf" srcId="{A6B580DF-6908-4B10-9B37-6FE3D212363B}" destId="{56E0CAF1-26B6-4F13-859C-1A066251C5E8}" srcOrd="0" destOrd="0" presId="urn:microsoft.com/office/officeart/2005/8/layout/hierarchy1"/>
    <dgm:cxn modelId="{198DAFF7-320A-4E97-B050-1C38185ADB29}" srcId="{D32F603D-5307-4F33-9204-E9244BC0E2BC}" destId="{17D9A3B0-E703-4FB7-B44D-1974BBC0C21C}" srcOrd="0" destOrd="0" parTransId="{A6B580DF-6908-4B10-9B37-6FE3D212363B}" sibTransId="{78F277C3-2578-45F0-8222-322D0A98DE91}"/>
    <dgm:cxn modelId="{37D661FF-FEBF-4292-BF33-557F04EBD36F}" srcId="{17D9A3B0-E703-4FB7-B44D-1974BBC0C21C}" destId="{8967D4A0-0DC2-447B-A6ED-16E952B36ADB}" srcOrd="1" destOrd="0" parTransId="{EECBC965-1F4E-43E1-A521-396CBD17E9E4}" sibTransId="{C0722772-822E-4EE5-B801-8B7EB489E3A5}"/>
    <dgm:cxn modelId="{99F42FB8-2D25-48B5-B1CD-3BBC5D6E5C0C}" type="presParOf" srcId="{D3BE4371-F95B-4621-B84C-11E6B07F8B7C}" destId="{26BD42DB-0767-4C2E-8FF7-3421B4932C33}" srcOrd="0" destOrd="0" presId="urn:microsoft.com/office/officeart/2005/8/layout/hierarchy1"/>
    <dgm:cxn modelId="{03B00425-C09E-4D75-82E2-AC6B9439FACC}" type="presParOf" srcId="{26BD42DB-0767-4C2E-8FF7-3421B4932C33}" destId="{3263726B-640C-47AB-8188-FEBC0327101C}" srcOrd="0" destOrd="0" presId="urn:microsoft.com/office/officeart/2005/8/layout/hierarchy1"/>
    <dgm:cxn modelId="{B06553BC-A438-4F03-B692-48E4B840A312}" type="presParOf" srcId="{3263726B-640C-47AB-8188-FEBC0327101C}" destId="{A02400DA-A652-45DE-8EDA-876545C0DCCE}" srcOrd="0" destOrd="0" presId="urn:microsoft.com/office/officeart/2005/8/layout/hierarchy1"/>
    <dgm:cxn modelId="{DB1F1483-DA4E-4C1C-86DE-DD144575DE97}" type="presParOf" srcId="{3263726B-640C-47AB-8188-FEBC0327101C}" destId="{FBFCCB2D-88AA-459C-A16F-A6B113365C62}" srcOrd="1" destOrd="0" presId="urn:microsoft.com/office/officeart/2005/8/layout/hierarchy1"/>
    <dgm:cxn modelId="{5A7D183D-86A2-431C-B714-22AAAC586408}" type="presParOf" srcId="{26BD42DB-0767-4C2E-8FF7-3421B4932C33}" destId="{E32AFD5E-8A0B-4FF0-BB43-12F72CBF2B5F}" srcOrd="1" destOrd="0" presId="urn:microsoft.com/office/officeart/2005/8/layout/hierarchy1"/>
    <dgm:cxn modelId="{A32E478D-4685-455D-9BA5-D20670A12BDE}" type="presParOf" srcId="{E32AFD5E-8A0B-4FF0-BB43-12F72CBF2B5F}" destId="{56E0CAF1-26B6-4F13-859C-1A066251C5E8}" srcOrd="0" destOrd="0" presId="urn:microsoft.com/office/officeart/2005/8/layout/hierarchy1"/>
    <dgm:cxn modelId="{C7B6DC2B-3807-42C4-ABD6-C7EEF7A2680F}" type="presParOf" srcId="{E32AFD5E-8A0B-4FF0-BB43-12F72CBF2B5F}" destId="{66B45E3D-01A0-451A-BFF5-EA558FF6949A}" srcOrd="1" destOrd="0" presId="urn:microsoft.com/office/officeart/2005/8/layout/hierarchy1"/>
    <dgm:cxn modelId="{0D77DEC6-39B0-4E0A-B9D1-212C109AFAF8}" type="presParOf" srcId="{66B45E3D-01A0-451A-BFF5-EA558FF6949A}" destId="{450E37D0-B85F-4E03-8AA2-F7A81D0CEE4C}" srcOrd="0" destOrd="0" presId="urn:microsoft.com/office/officeart/2005/8/layout/hierarchy1"/>
    <dgm:cxn modelId="{A384E3D6-9624-4AF2-948C-3DCC8921EDE8}" type="presParOf" srcId="{450E37D0-B85F-4E03-8AA2-F7A81D0CEE4C}" destId="{6CA65AEF-676C-4726-9131-E527601A8497}" srcOrd="0" destOrd="0" presId="urn:microsoft.com/office/officeart/2005/8/layout/hierarchy1"/>
    <dgm:cxn modelId="{071D4B11-A69C-4148-80DD-4CA384DFA00D}" type="presParOf" srcId="{450E37D0-B85F-4E03-8AA2-F7A81D0CEE4C}" destId="{6778EDEB-DED5-47BB-8926-6CE2CA21CD00}" srcOrd="1" destOrd="0" presId="urn:microsoft.com/office/officeart/2005/8/layout/hierarchy1"/>
    <dgm:cxn modelId="{5025B645-2885-4D0D-8288-26B6CA98ED3B}" type="presParOf" srcId="{66B45E3D-01A0-451A-BFF5-EA558FF6949A}" destId="{0E70C9AE-45B5-4D68-9917-CB1EE67745D9}" srcOrd="1" destOrd="0" presId="urn:microsoft.com/office/officeart/2005/8/layout/hierarchy1"/>
    <dgm:cxn modelId="{6BE2733B-6F6D-4D74-957C-0E6204A3606C}" type="presParOf" srcId="{0E70C9AE-45B5-4D68-9917-CB1EE67745D9}" destId="{1255EB32-8CF4-4904-80AB-7380D61F81AB}" srcOrd="0" destOrd="0" presId="urn:microsoft.com/office/officeart/2005/8/layout/hierarchy1"/>
    <dgm:cxn modelId="{7618113D-5137-433E-A7E3-C35E8C0081C9}" type="presParOf" srcId="{0E70C9AE-45B5-4D68-9917-CB1EE67745D9}" destId="{AE7CE6A8-65AF-4275-9E2E-2DAD0C970A6A}" srcOrd="1" destOrd="0" presId="urn:microsoft.com/office/officeart/2005/8/layout/hierarchy1"/>
    <dgm:cxn modelId="{7C62E18D-3CE3-44FD-8573-EB1B2003A807}" type="presParOf" srcId="{AE7CE6A8-65AF-4275-9E2E-2DAD0C970A6A}" destId="{B98C8BD7-C1A1-4C8E-8F03-6B1689E3B293}" srcOrd="0" destOrd="0" presId="urn:microsoft.com/office/officeart/2005/8/layout/hierarchy1"/>
    <dgm:cxn modelId="{4E4CB6E9-585F-4132-AAE6-1E7FB081156F}" type="presParOf" srcId="{B98C8BD7-C1A1-4C8E-8F03-6B1689E3B293}" destId="{8868D1CC-887F-4E37-BC2E-76113BD85D43}" srcOrd="0" destOrd="0" presId="urn:microsoft.com/office/officeart/2005/8/layout/hierarchy1"/>
    <dgm:cxn modelId="{039BCE67-8F7E-4B22-879E-F748FEA0AC32}" type="presParOf" srcId="{B98C8BD7-C1A1-4C8E-8F03-6B1689E3B293}" destId="{860DD787-CF29-4436-9040-6E6594E7CA15}" srcOrd="1" destOrd="0" presId="urn:microsoft.com/office/officeart/2005/8/layout/hierarchy1"/>
    <dgm:cxn modelId="{6669E229-EA41-4ECB-99D2-09DC20F938C1}" type="presParOf" srcId="{AE7CE6A8-65AF-4275-9E2E-2DAD0C970A6A}" destId="{F6DB7830-A32E-428A-96E0-3D184FF285B4}" srcOrd="1" destOrd="0" presId="urn:microsoft.com/office/officeart/2005/8/layout/hierarchy1"/>
    <dgm:cxn modelId="{E9A1208B-7F88-4D3C-B5D2-F4E869A46134}" type="presParOf" srcId="{0E70C9AE-45B5-4D68-9917-CB1EE67745D9}" destId="{574B8611-E6C5-4871-9779-AA3B44B84B66}" srcOrd="2" destOrd="0" presId="urn:microsoft.com/office/officeart/2005/8/layout/hierarchy1"/>
    <dgm:cxn modelId="{A485D124-8408-48B8-9DDC-EC2811E2B2E8}" type="presParOf" srcId="{0E70C9AE-45B5-4D68-9917-CB1EE67745D9}" destId="{D4B91962-FFBE-4BCB-A984-37E464DD7CB2}" srcOrd="3" destOrd="0" presId="urn:microsoft.com/office/officeart/2005/8/layout/hierarchy1"/>
    <dgm:cxn modelId="{1F6B8714-1FE5-4D62-9F34-CD8B9944BAF3}" type="presParOf" srcId="{D4B91962-FFBE-4BCB-A984-37E464DD7CB2}" destId="{951F4412-7920-4952-AD37-9A7C68BDFF76}" srcOrd="0" destOrd="0" presId="urn:microsoft.com/office/officeart/2005/8/layout/hierarchy1"/>
    <dgm:cxn modelId="{04250A95-291D-4BAC-AF6D-FFB4F18BAF8D}" type="presParOf" srcId="{951F4412-7920-4952-AD37-9A7C68BDFF76}" destId="{9478B727-8435-42E9-824F-3008358721B8}" srcOrd="0" destOrd="0" presId="urn:microsoft.com/office/officeart/2005/8/layout/hierarchy1"/>
    <dgm:cxn modelId="{D898EFAA-9554-48A0-8DEC-76D92D055BD6}" type="presParOf" srcId="{951F4412-7920-4952-AD37-9A7C68BDFF76}" destId="{A0BC05A6-3EEA-4CF1-9C3C-8303D76CA7BD}" srcOrd="1" destOrd="0" presId="urn:microsoft.com/office/officeart/2005/8/layout/hierarchy1"/>
    <dgm:cxn modelId="{7303AD50-B0BD-46B5-905D-72F588018715}" type="presParOf" srcId="{D4B91962-FFBE-4BCB-A984-37E464DD7CB2}" destId="{273FF762-6F4E-4A18-9EC1-4EFC04CFED03}" srcOrd="1" destOrd="0" presId="urn:microsoft.com/office/officeart/2005/8/layout/hierarchy1"/>
    <dgm:cxn modelId="{68F5C0CC-4549-4A58-842A-B76CF8DC73F6}" type="presParOf" srcId="{E32AFD5E-8A0B-4FF0-BB43-12F72CBF2B5F}" destId="{8BBF9C65-45C7-4D88-95BC-06393098860F}" srcOrd="2" destOrd="0" presId="urn:microsoft.com/office/officeart/2005/8/layout/hierarchy1"/>
    <dgm:cxn modelId="{5BE03EF1-8C27-4F81-865F-A5B612EB24AC}" type="presParOf" srcId="{E32AFD5E-8A0B-4FF0-BB43-12F72CBF2B5F}" destId="{9B21AC99-E917-486D-80F5-D698F9E0E019}" srcOrd="3" destOrd="0" presId="urn:microsoft.com/office/officeart/2005/8/layout/hierarchy1"/>
    <dgm:cxn modelId="{8F167484-E29E-46D1-B46F-BD6FD4F4883B}" type="presParOf" srcId="{9B21AC99-E917-486D-80F5-D698F9E0E019}" destId="{79E523EC-B789-4CE4-9B92-97B962187748}" srcOrd="0" destOrd="0" presId="urn:microsoft.com/office/officeart/2005/8/layout/hierarchy1"/>
    <dgm:cxn modelId="{EB687AFE-4BD2-44ED-AAD2-1C5BAD9DD8EF}" type="presParOf" srcId="{79E523EC-B789-4CE4-9B92-97B962187748}" destId="{FFD19024-B8AD-4029-AEE4-8921F01B55D4}" srcOrd="0" destOrd="0" presId="urn:microsoft.com/office/officeart/2005/8/layout/hierarchy1"/>
    <dgm:cxn modelId="{F5972801-7D70-4068-8C1E-CF4EF86C84A8}" type="presParOf" srcId="{79E523EC-B789-4CE4-9B92-97B962187748}" destId="{354E7810-5329-447F-9E7E-45FF7FE5C6EE}" srcOrd="1" destOrd="0" presId="urn:microsoft.com/office/officeart/2005/8/layout/hierarchy1"/>
    <dgm:cxn modelId="{B9A06A07-8462-4A2C-B469-638A44C99DE1}" type="presParOf" srcId="{9B21AC99-E917-486D-80F5-D698F9E0E019}" destId="{21EC2902-3B26-42DB-A0A6-654A861D4067}" srcOrd="1" destOrd="0" presId="urn:microsoft.com/office/officeart/2005/8/layout/hierarchy1"/>
    <dgm:cxn modelId="{B6C85FB8-619C-4FA7-99AB-6C658DCA20C4}" type="presParOf" srcId="{21EC2902-3B26-42DB-A0A6-654A861D4067}" destId="{9A4F0DD9-1A6B-4730-86AF-C0CBBD9142FA}" srcOrd="0" destOrd="0" presId="urn:microsoft.com/office/officeart/2005/8/layout/hierarchy1"/>
    <dgm:cxn modelId="{6876D7F7-2B0B-48BC-9364-7B0D868372C7}" type="presParOf" srcId="{21EC2902-3B26-42DB-A0A6-654A861D4067}" destId="{AA5D1FBC-6D1B-489A-9947-8C37559ECD25}" srcOrd="1" destOrd="0" presId="urn:microsoft.com/office/officeart/2005/8/layout/hierarchy1"/>
    <dgm:cxn modelId="{98A9A50E-4E41-402B-91FB-8CD1653EE164}" type="presParOf" srcId="{AA5D1FBC-6D1B-489A-9947-8C37559ECD25}" destId="{6F81FEF7-3045-4E88-A67D-815EBE10CB0E}" srcOrd="0" destOrd="0" presId="urn:microsoft.com/office/officeart/2005/8/layout/hierarchy1"/>
    <dgm:cxn modelId="{7F8A0369-6653-4BE2-8258-58FD0544C068}" type="presParOf" srcId="{6F81FEF7-3045-4E88-A67D-815EBE10CB0E}" destId="{1E5EAAAB-E2A8-40C3-A51A-857AFC4CF7C5}" srcOrd="0" destOrd="0" presId="urn:microsoft.com/office/officeart/2005/8/layout/hierarchy1"/>
    <dgm:cxn modelId="{AE3AFFC3-6231-461E-87F4-8998CCCFD479}" type="presParOf" srcId="{6F81FEF7-3045-4E88-A67D-815EBE10CB0E}" destId="{BE51E2B3-E413-4ED5-814F-9B1704BBF8EF}" srcOrd="1" destOrd="0" presId="urn:microsoft.com/office/officeart/2005/8/layout/hierarchy1"/>
    <dgm:cxn modelId="{E8654088-6E95-45CE-BE2D-92024B37FD28}" type="presParOf" srcId="{AA5D1FBC-6D1B-489A-9947-8C37559ECD25}" destId="{D358A4E8-39F5-49E5-8D17-7306C3960C4A}" srcOrd="1" destOrd="0" presId="urn:microsoft.com/office/officeart/2005/8/layout/hierarchy1"/>
    <dgm:cxn modelId="{EE2AED6A-49B4-4384-90AB-AF731BD66FDA}" type="presParOf" srcId="{21EC2902-3B26-42DB-A0A6-654A861D4067}" destId="{551949D1-9721-42F9-8DA8-5B138C1D8B35}" srcOrd="2" destOrd="0" presId="urn:microsoft.com/office/officeart/2005/8/layout/hierarchy1"/>
    <dgm:cxn modelId="{1D6225C0-BF08-4180-A989-5F6B412EA44A}" type="presParOf" srcId="{21EC2902-3B26-42DB-A0A6-654A861D4067}" destId="{B41906D7-1BF7-44AD-8080-CAB327A608C6}" srcOrd="3" destOrd="0" presId="urn:microsoft.com/office/officeart/2005/8/layout/hierarchy1"/>
    <dgm:cxn modelId="{42DB45C2-A418-4157-A3BE-08564A09E21D}" type="presParOf" srcId="{B41906D7-1BF7-44AD-8080-CAB327A608C6}" destId="{BA2AA256-1DB0-495B-8F9F-A3440CC4762B}" srcOrd="0" destOrd="0" presId="urn:microsoft.com/office/officeart/2005/8/layout/hierarchy1"/>
    <dgm:cxn modelId="{F5D0A098-1197-436B-997C-70AC1D085056}" type="presParOf" srcId="{BA2AA256-1DB0-495B-8F9F-A3440CC4762B}" destId="{49EE4BD5-509C-4499-96D6-D897945838AC}" srcOrd="0" destOrd="0" presId="urn:microsoft.com/office/officeart/2005/8/layout/hierarchy1"/>
    <dgm:cxn modelId="{BD01185F-26EA-49B8-8222-DB18F20E333C}" type="presParOf" srcId="{BA2AA256-1DB0-495B-8F9F-A3440CC4762B}" destId="{24EE7BE9-20E5-4CED-844E-7EA6EE59F2F6}" srcOrd="1" destOrd="0" presId="urn:microsoft.com/office/officeart/2005/8/layout/hierarchy1"/>
    <dgm:cxn modelId="{BE38B81B-A192-47CE-8B51-2CF25F831802}" type="presParOf" srcId="{B41906D7-1BF7-44AD-8080-CAB327A608C6}" destId="{7F0BAD23-CF4D-433D-A479-797E4A339C73}" srcOrd="1" destOrd="0" presId="urn:microsoft.com/office/officeart/2005/8/layout/hierarchy1"/>
    <dgm:cxn modelId="{806ACFFA-0BA6-4C38-B901-583ECAF33B4E}" type="presParOf" srcId="{E32AFD5E-8A0B-4FF0-BB43-12F72CBF2B5F}" destId="{159BF727-353C-4D71-A4B9-1CD9A34DD876}" srcOrd="4" destOrd="0" presId="urn:microsoft.com/office/officeart/2005/8/layout/hierarchy1"/>
    <dgm:cxn modelId="{FF0B35C5-755E-46DD-80AB-7B56DDC52274}" type="presParOf" srcId="{E32AFD5E-8A0B-4FF0-BB43-12F72CBF2B5F}" destId="{D20F02C9-D8D9-4B4A-A7FD-D42C54C4ED38}" srcOrd="5" destOrd="0" presId="urn:microsoft.com/office/officeart/2005/8/layout/hierarchy1"/>
    <dgm:cxn modelId="{A3D504F1-FB39-43D3-9F72-A048A31CA140}" type="presParOf" srcId="{D20F02C9-D8D9-4B4A-A7FD-D42C54C4ED38}" destId="{9C2C2BDC-DA9D-4EAD-A2E4-A71B4934744F}" srcOrd="0" destOrd="0" presId="urn:microsoft.com/office/officeart/2005/8/layout/hierarchy1"/>
    <dgm:cxn modelId="{22B14383-B2A3-412B-86D0-93D9216D489C}" type="presParOf" srcId="{9C2C2BDC-DA9D-4EAD-A2E4-A71B4934744F}" destId="{7B2E91FA-64AC-4685-80A5-F0160CB46416}" srcOrd="0" destOrd="0" presId="urn:microsoft.com/office/officeart/2005/8/layout/hierarchy1"/>
    <dgm:cxn modelId="{15B123B2-C26E-4581-8356-4E64EF1098D2}" type="presParOf" srcId="{9C2C2BDC-DA9D-4EAD-A2E4-A71B4934744F}" destId="{20497896-701E-4A4B-BCD4-954112637660}" srcOrd="1" destOrd="0" presId="urn:microsoft.com/office/officeart/2005/8/layout/hierarchy1"/>
    <dgm:cxn modelId="{9D697D43-8DF6-48BD-A06F-C9CC60A6F465}" type="presParOf" srcId="{D20F02C9-D8D9-4B4A-A7FD-D42C54C4ED38}" destId="{88EC7DD5-74D1-4B77-8B83-F4139E5AF0C5}" srcOrd="1" destOrd="0" presId="urn:microsoft.com/office/officeart/2005/8/layout/hierarchy1"/>
    <dgm:cxn modelId="{5F5BD673-6834-4C35-8E9D-4C97F19F750D}" type="presParOf" srcId="{88EC7DD5-74D1-4B77-8B83-F4139E5AF0C5}" destId="{5096B942-A9AD-4246-BCAF-358ED3F95D9D}" srcOrd="0" destOrd="0" presId="urn:microsoft.com/office/officeart/2005/8/layout/hierarchy1"/>
    <dgm:cxn modelId="{98844623-0587-464E-BB57-83BEC51D7B26}" type="presParOf" srcId="{88EC7DD5-74D1-4B77-8B83-F4139E5AF0C5}" destId="{35319431-E47F-428F-B9DC-5AFE12861865}" srcOrd="1" destOrd="0" presId="urn:microsoft.com/office/officeart/2005/8/layout/hierarchy1"/>
    <dgm:cxn modelId="{80AB6576-6870-4066-A28A-F25B23085C9C}" type="presParOf" srcId="{35319431-E47F-428F-B9DC-5AFE12861865}" destId="{9CD247CF-002D-499F-BCAA-ADE4711EBF55}" srcOrd="0" destOrd="0" presId="urn:microsoft.com/office/officeart/2005/8/layout/hierarchy1"/>
    <dgm:cxn modelId="{4B44C35C-85D1-4599-A77A-E349523B7599}" type="presParOf" srcId="{9CD247CF-002D-499F-BCAA-ADE4711EBF55}" destId="{B728603F-519B-4633-BF0F-99563E3F5728}" srcOrd="0" destOrd="0" presId="urn:microsoft.com/office/officeart/2005/8/layout/hierarchy1"/>
    <dgm:cxn modelId="{93E0A1CF-9373-403E-B27C-6EB3F0F599A9}" type="presParOf" srcId="{9CD247CF-002D-499F-BCAA-ADE4711EBF55}" destId="{C003D5F0-1DBE-4A7B-82CE-DAE18601E4EB}" srcOrd="1" destOrd="0" presId="urn:microsoft.com/office/officeart/2005/8/layout/hierarchy1"/>
    <dgm:cxn modelId="{D54A63BF-2C85-4A66-A3DB-7E1FAD249E81}" type="presParOf" srcId="{35319431-E47F-428F-B9DC-5AFE12861865}" destId="{CC580341-1E89-45B1-94ED-14D37A86EC6D}" srcOrd="1" destOrd="0" presId="urn:microsoft.com/office/officeart/2005/8/layout/hierarchy1"/>
    <dgm:cxn modelId="{4B3C08A6-684C-4334-B615-0ECB8801E636}" type="presParOf" srcId="{88EC7DD5-74D1-4B77-8B83-F4139E5AF0C5}" destId="{783283C4-6E15-4981-832B-639FD0039E58}" srcOrd="2" destOrd="0" presId="urn:microsoft.com/office/officeart/2005/8/layout/hierarchy1"/>
    <dgm:cxn modelId="{7298930F-D38F-4535-9021-3C975AD46174}" type="presParOf" srcId="{88EC7DD5-74D1-4B77-8B83-F4139E5AF0C5}" destId="{4413A29E-A318-4187-A14C-AF2306DC5CBB}" srcOrd="3" destOrd="0" presId="urn:microsoft.com/office/officeart/2005/8/layout/hierarchy1"/>
    <dgm:cxn modelId="{119AAC75-BAF0-482D-AADF-86E80E4625C3}" type="presParOf" srcId="{4413A29E-A318-4187-A14C-AF2306DC5CBB}" destId="{A8575430-7E36-4434-8734-86CECC3C9B31}" srcOrd="0" destOrd="0" presId="urn:microsoft.com/office/officeart/2005/8/layout/hierarchy1"/>
    <dgm:cxn modelId="{DD355D69-2581-410A-91C7-DB78D0E84D8A}" type="presParOf" srcId="{A8575430-7E36-4434-8734-86CECC3C9B31}" destId="{E7A3FADE-4345-4C37-8B43-507425E0E1EC}" srcOrd="0" destOrd="0" presId="urn:microsoft.com/office/officeart/2005/8/layout/hierarchy1"/>
    <dgm:cxn modelId="{1A9FA231-67A8-4BCF-83FF-7AF7F5535BF6}" type="presParOf" srcId="{A8575430-7E36-4434-8734-86CECC3C9B31}" destId="{86BF4115-D0FE-4160-8DB0-A19456CE51D3}" srcOrd="1" destOrd="0" presId="urn:microsoft.com/office/officeart/2005/8/layout/hierarchy1"/>
    <dgm:cxn modelId="{1B56E0F4-1AA8-4CDC-AEA2-1AD315061752}" type="presParOf" srcId="{4413A29E-A318-4187-A14C-AF2306DC5CBB}" destId="{4BD27EF3-5C4A-43C4-B9A1-58F693B71C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BD061-3156-43FE-9CD3-651642B11BE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BD22D23-4298-4CAF-B306-FB2A5AA74676}">
      <dgm:prSet phldrT="[Tekst]" custT="1"/>
      <dgm:spPr/>
      <dgm:t>
        <a:bodyPr/>
        <a:lstStyle/>
        <a:p>
          <a:r>
            <a:rPr lang="pl-PL" sz="1200" b="1"/>
            <a:t>Norweski Zarząd Dróg Publicznych</a:t>
          </a:r>
        </a:p>
      </dgm:t>
    </dgm:pt>
    <dgm:pt modelId="{78B90935-0662-4CBE-82BB-0C98AAB8EF3B}" type="parTrans" cxnId="{44005619-7B9C-4A0A-BF20-DC0F3A700058}">
      <dgm:prSet/>
      <dgm:spPr/>
      <dgm:t>
        <a:bodyPr/>
        <a:lstStyle/>
        <a:p>
          <a:endParaRPr lang="nb-NO"/>
        </a:p>
      </dgm:t>
    </dgm:pt>
    <dgm:pt modelId="{70D4257A-5AB7-4267-9A83-63336F7102A6}" type="sibTrans" cxnId="{44005619-7B9C-4A0A-BF20-DC0F3A700058}">
      <dgm:prSet/>
      <dgm:spPr/>
      <dgm:t>
        <a:bodyPr/>
        <a:lstStyle/>
        <a:p>
          <a:endParaRPr lang="nb-NO"/>
        </a:p>
      </dgm:t>
    </dgm:pt>
    <dgm:pt modelId="{365B9378-F7E9-4B96-8245-3F1648C27E31}">
      <dgm:prSet phldrT="[Tekst]" custT="1"/>
      <dgm:spPr/>
      <dgm:t>
        <a:bodyPr/>
        <a:lstStyle/>
        <a:p>
          <a:r>
            <a:rPr lang="pl-PL" sz="1200" b="1"/>
            <a:t>Norweskie Biuro Ubezpieczycieli Komunikacyjnych</a:t>
          </a:r>
        </a:p>
      </dgm:t>
    </dgm:pt>
    <dgm:pt modelId="{8F5D68BE-2A13-4750-A62A-2ABE04BC7CCE}" type="parTrans" cxnId="{E07D61FD-B572-4E28-AA5D-43C5123A1C52}">
      <dgm:prSet/>
      <dgm:spPr/>
      <dgm:t>
        <a:bodyPr/>
        <a:lstStyle/>
        <a:p>
          <a:endParaRPr lang="nb-NO"/>
        </a:p>
      </dgm:t>
    </dgm:pt>
    <dgm:pt modelId="{5769CDFE-A1E6-4445-B64D-C01BEC927329}" type="sibTrans" cxnId="{E07D61FD-B572-4E28-AA5D-43C5123A1C52}">
      <dgm:prSet/>
      <dgm:spPr/>
      <dgm:t>
        <a:bodyPr/>
        <a:lstStyle/>
        <a:p>
          <a:endParaRPr lang="nb-NO"/>
        </a:p>
      </dgm:t>
    </dgm:pt>
    <dgm:pt modelId="{DFBE656A-73F4-4163-8CFA-6CBF5986E7AC}">
      <dgm:prSet phldrT="[Tekst]" custT="1"/>
      <dgm:spPr/>
      <dgm:t>
        <a:bodyPr/>
        <a:lstStyle/>
        <a:p>
          <a:pPr algn="ctr"/>
          <a:r>
            <a:rPr lang="pl-PL" sz="1200" b="1"/>
            <a:t>Norweski administrator podatkowy.</a:t>
          </a:r>
        </a:p>
      </dgm:t>
    </dgm:pt>
    <dgm:pt modelId="{E7669B2F-A5EC-4CDA-845D-F9D7CB6CAEA8}" type="parTrans" cxnId="{CAC04348-5807-482B-BA9E-4EA80167E0C8}">
      <dgm:prSet/>
      <dgm:spPr/>
      <dgm:t>
        <a:bodyPr/>
        <a:lstStyle/>
        <a:p>
          <a:endParaRPr lang="nb-NO"/>
        </a:p>
      </dgm:t>
    </dgm:pt>
    <dgm:pt modelId="{8DFBA106-C4BD-4240-BF57-28CC14F41C90}" type="sibTrans" cxnId="{CAC04348-5807-482B-BA9E-4EA80167E0C8}">
      <dgm:prSet/>
      <dgm:spPr/>
      <dgm:t>
        <a:bodyPr/>
        <a:lstStyle/>
        <a:p>
          <a:endParaRPr lang="nb-NO"/>
        </a:p>
      </dgm:t>
    </dgm:pt>
    <dgm:pt modelId="{23D45FDA-8F0D-466C-A9AD-CEAD12B5A6E1}" type="pres">
      <dgm:prSet presAssocID="{F94BD061-3156-43FE-9CD3-651642B11BEB}" presName="compositeShape" presStyleCnt="0">
        <dgm:presLayoutVars>
          <dgm:chMax val="7"/>
          <dgm:dir/>
          <dgm:resizeHandles val="exact"/>
        </dgm:presLayoutVars>
      </dgm:prSet>
      <dgm:spPr/>
    </dgm:pt>
    <dgm:pt modelId="{D79FCF14-2C1F-492A-AE30-1DF5E88E13D0}" type="pres">
      <dgm:prSet presAssocID="{2BD22D23-4298-4CAF-B306-FB2A5AA74676}" presName="circ1" presStyleLbl="vennNode1" presStyleIdx="0" presStyleCnt="3"/>
      <dgm:spPr/>
    </dgm:pt>
    <dgm:pt modelId="{9564DA1D-AACA-4BDD-800B-6639FACCF750}" type="pres">
      <dgm:prSet presAssocID="{2BD22D23-4298-4CAF-B306-FB2A5AA746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99B1CB-6DE5-40B9-B9DB-3AF176BFCF97}" type="pres">
      <dgm:prSet presAssocID="{365B9378-F7E9-4B96-8245-3F1648C27E31}" presName="circ2" presStyleLbl="vennNode1" presStyleIdx="1" presStyleCnt="3" custLinFactNeighborX="-1513"/>
      <dgm:spPr/>
    </dgm:pt>
    <dgm:pt modelId="{F189B908-9F38-4796-ABF7-54BF1BBFFE58}" type="pres">
      <dgm:prSet presAssocID="{365B9378-F7E9-4B96-8245-3F1648C27E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A1B5F5-E69C-437B-BDFC-4E1B9F882783}" type="pres">
      <dgm:prSet presAssocID="{DFBE656A-73F4-4163-8CFA-6CBF5986E7AC}" presName="circ3" presStyleLbl="vennNode1" presStyleIdx="2" presStyleCnt="3" custScaleX="106994"/>
      <dgm:spPr/>
    </dgm:pt>
    <dgm:pt modelId="{24FD168D-0E33-436D-8BF1-63BA8F68D4D4}" type="pres">
      <dgm:prSet presAssocID="{DFBE656A-73F4-4163-8CFA-6CBF5986E7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531E514-1B77-4768-89B5-CE671D953095}" type="presOf" srcId="{365B9378-F7E9-4B96-8245-3F1648C27E31}" destId="{A499B1CB-6DE5-40B9-B9DB-3AF176BFCF97}" srcOrd="0" destOrd="0" presId="urn:microsoft.com/office/officeart/2005/8/layout/venn1"/>
    <dgm:cxn modelId="{44005619-7B9C-4A0A-BF20-DC0F3A700058}" srcId="{F94BD061-3156-43FE-9CD3-651642B11BEB}" destId="{2BD22D23-4298-4CAF-B306-FB2A5AA74676}" srcOrd="0" destOrd="0" parTransId="{78B90935-0662-4CBE-82BB-0C98AAB8EF3B}" sibTransId="{70D4257A-5AB7-4267-9A83-63336F7102A6}"/>
    <dgm:cxn modelId="{CAC04348-5807-482B-BA9E-4EA80167E0C8}" srcId="{F94BD061-3156-43FE-9CD3-651642B11BEB}" destId="{DFBE656A-73F4-4163-8CFA-6CBF5986E7AC}" srcOrd="2" destOrd="0" parTransId="{E7669B2F-A5EC-4CDA-845D-F9D7CB6CAEA8}" sibTransId="{8DFBA106-C4BD-4240-BF57-28CC14F41C90}"/>
    <dgm:cxn modelId="{5C24306B-998B-40A9-9858-0C8EADA19B94}" type="presOf" srcId="{DFBE656A-73F4-4163-8CFA-6CBF5986E7AC}" destId="{24FD168D-0E33-436D-8BF1-63BA8F68D4D4}" srcOrd="1" destOrd="0" presId="urn:microsoft.com/office/officeart/2005/8/layout/venn1"/>
    <dgm:cxn modelId="{E6B72578-EC09-4744-B83B-DFCDDCC9E482}" type="presOf" srcId="{2BD22D23-4298-4CAF-B306-FB2A5AA74676}" destId="{9564DA1D-AACA-4BDD-800B-6639FACCF750}" srcOrd="1" destOrd="0" presId="urn:microsoft.com/office/officeart/2005/8/layout/venn1"/>
    <dgm:cxn modelId="{24EC98C8-C19E-4E43-B9EC-BC644843E7F3}" type="presOf" srcId="{DFBE656A-73F4-4163-8CFA-6CBF5986E7AC}" destId="{54A1B5F5-E69C-437B-BDFC-4E1B9F882783}" srcOrd="0" destOrd="0" presId="urn:microsoft.com/office/officeart/2005/8/layout/venn1"/>
    <dgm:cxn modelId="{410DDADE-43DD-45BF-8D49-23CABD5E30F4}" type="presOf" srcId="{365B9378-F7E9-4B96-8245-3F1648C27E31}" destId="{F189B908-9F38-4796-ABF7-54BF1BBFFE58}" srcOrd="1" destOrd="0" presId="urn:microsoft.com/office/officeart/2005/8/layout/venn1"/>
    <dgm:cxn modelId="{803C05E0-7E4A-4297-9A9D-960C6460E7C1}" type="presOf" srcId="{2BD22D23-4298-4CAF-B306-FB2A5AA74676}" destId="{D79FCF14-2C1F-492A-AE30-1DF5E88E13D0}" srcOrd="0" destOrd="0" presId="urn:microsoft.com/office/officeart/2005/8/layout/venn1"/>
    <dgm:cxn modelId="{F753BAF4-F256-44F5-80E8-69B3981386C2}" type="presOf" srcId="{F94BD061-3156-43FE-9CD3-651642B11BEB}" destId="{23D45FDA-8F0D-466C-A9AD-CEAD12B5A6E1}" srcOrd="0" destOrd="0" presId="urn:microsoft.com/office/officeart/2005/8/layout/venn1"/>
    <dgm:cxn modelId="{E07D61FD-B572-4E28-AA5D-43C5123A1C52}" srcId="{F94BD061-3156-43FE-9CD3-651642B11BEB}" destId="{365B9378-F7E9-4B96-8245-3F1648C27E31}" srcOrd="1" destOrd="0" parTransId="{8F5D68BE-2A13-4750-A62A-2ABE04BC7CCE}" sibTransId="{5769CDFE-A1E6-4445-B64D-C01BEC927329}"/>
    <dgm:cxn modelId="{A0B1462D-88CE-4B8E-9291-C525C4060039}" type="presParOf" srcId="{23D45FDA-8F0D-466C-A9AD-CEAD12B5A6E1}" destId="{D79FCF14-2C1F-492A-AE30-1DF5E88E13D0}" srcOrd="0" destOrd="0" presId="urn:microsoft.com/office/officeart/2005/8/layout/venn1"/>
    <dgm:cxn modelId="{017EEA98-A178-480A-960E-F1027E942D9F}" type="presParOf" srcId="{23D45FDA-8F0D-466C-A9AD-CEAD12B5A6E1}" destId="{9564DA1D-AACA-4BDD-800B-6639FACCF750}" srcOrd="1" destOrd="0" presId="urn:microsoft.com/office/officeart/2005/8/layout/venn1"/>
    <dgm:cxn modelId="{6F875C5B-3DFD-4C16-9D7D-B5F10847411B}" type="presParOf" srcId="{23D45FDA-8F0D-466C-A9AD-CEAD12B5A6E1}" destId="{A499B1CB-6DE5-40B9-B9DB-3AF176BFCF97}" srcOrd="2" destOrd="0" presId="urn:microsoft.com/office/officeart/2005/8/layout/venn1"/>
    <dgm:cxn modelId="{EC4B6402-7C86-4E79-BE24-2BF70B49B199}" type="presParOf" srcId="{23D45FDA-8F0D-466C-A9AD-CEAD12B5A6E1}" destId="{F189B908-9F38-4796-ABF7-54BF1BBFFE58}" srcOrd="3" destOrd="0" presId="urn:microsoft.com/office/officeart/2005/8/layout/venn1"/>
    <dgm:cxn modelId="{0B49FB3F-7EE0-40D3-AFC6-8D3AACE5B0E0}" type="presParOf" srcId="{23D45FDA-8F0D-466C-A9AD-CEAD12B5A6E1}" destId="{54A1B5F5-E69C-437B-BDFC-4E1B9F882783}" srcOrd="4" destOrd="0" presId="urn:microsoft.com/office/officeart/2005/8/layout/venn1"/>
    <dgm:cxn modelId="{57626B7E-FD67-4628-B0F1-32EDF9552A85}" type="presParOf" srcId="{23D45FDA-8F0D-466C-A9AD-CEAD12B5A6E1}" destId="{24FD168D-0E33-436D-8BF1-63BA8F68D4D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DA223-57D2-4F37-A3F3-FE682C4504E5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AE697-4D93-411F-8BC7-F8A67BDBADDE}">
      <dsp:nvSpPr>
        <dsp:cNvPr id="0" name=""/>
        <dsp:cNvSpPr/>
      </dsp:nvSpPr>
      <dsp:spPr>
        <a:xfrm>
          <a:off x="0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Rejestracja po raz pierwszy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Opłata 2400,- NOK (250 EUR)</a:t>
          </a:r>
        </a:p>
      </dsp:txBody>
      <dsp:txXfrm>
        <a:off x="105807" y="1731407"/>
        <a:ext cx="2226786" cy="1955852"/>
      </dsp:txXfrm>
    </dsp:sp>
    <dsp:sp modelId="{4C873F68-F0F2-4345-9B06-6FEA8D1349D7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ELV jest przekazywany do ATF. Wydano certyfikat zniszczenia (CoD).</a:t>
          </a:r>
        </a:p>
      </dsp:txBody>
      <dsp:txXfrm>
        <a:off x="2950606" y="1731407"/>
        <a:ext cx="2226786" cy="1955852"/>
      </dsp:txXfrm>
    </dsp:sp>
    <dsp:sp modelId="{C289226C-1FCB-4E92-92C6-10C5A8DA75C8}">
      <dsp:nvSpPr>
        <dsp:cNvPr id="0" name=""/>
        <dsp:cNvSpPr/>
      </dsp:nvSpPr>
      <dsp:spPr>
        <a:xfrm>
          <a:off x="5689600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Na podstawie certyfikatu zniszczenia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Depozyt NOK 3000,-(315,- EUR)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Bezpośrednio do ostatniego właściciela.</a:t>
          </a:r>
        </a:p>
      </dsp:txBody>
      <dsp:txXfrm>
        <a:off x="5795407" y="1731407"/>
        <a:ext cx="2226786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CF14-2C1F-492A-AE30-1DF5E88E13D0}">
      <dsp:nvSpPr>
        <dsp:cNvPr id="0" name=""/>
        <dsp:cNvSpPr/>
      </dsp:nvSpPr>
      <dsp:spPr>
        <a:xfrm>
          <a:off x="2545362" y="152121"/>
          <a:ext cx="3147338" cy="3147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Norweski Zarząd Dróg Publicznych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*Rejestr pojazdów samochodowych*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*Badanie zdatności do ruchu drogowego*</a:t>
          </a:r>
        </a:p>
      </dsp:txBody>
      <dsp:txXfrm>
        <a:off x="2965007" y="702905"/>
        <a:ext cx="2308047" cy="1416302"/>
      </dsp:txXfrm>
    </dsp:sp>
    <dsp:sp modelId="{A499B1CB-6DE5-40B9-B9DB-3AF176BFCF97}">
      <dsp:nvSpPr>
        <dsp:cNvPr id="0" name=""/>
        <dsp:cNvSpPr/>
      </dsp:nvSpPr>
      <dsp:spPr>
        <a:xfrm>
          <a:off x="3633407" y="2119207"/>
          <a:ext cx="3147338" cy="3147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Norweskie Biuro Ubezpieczycieli Komunikacyjnych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*Podatek od ubezpieczeń komunikacyjnych 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(dawny podatek drogowy)</a:t>
          </a:r>
        </a:p>
      </dsp:txBody>
      <dsp:txXfrm>
        <a:off x="4595968" y="2932269"/>
        <a:ext cx="1888402" cy="1731035"/>
      </dsp:txXfrm>
    </dsp:sp>
    <dsp:sp modelId="{54A1B5F5-E69C-437B-BDFC-4E1B9F882783}">
      <dsp:nvSpPr>
        <dsp:cNvPr id="0" name=""/>
        <dsp:cNvSpPr/>
      </dsp:nvSpPr>
      <dsp:spPr>
        <a:xfrm>
          <a:off x="1299635" y="2119207"/>
          <a:ext cx="3367462" cy="3147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Norweska administracja podatkowa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*Świadectwo zniszczenia*</a:t>
          </a:r>
        </a:p>
      </dsp:txBody>
      <dsp:txXfrm>
        <a:off x="1616738" y="2932269"/>
        <a:ext cx="2020477" cy="1731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283C4-6E15-4981-832B-639FD0039E58}">
      <dsp:nvSpPr>
        <dsp:cNvPr id="0" name=""/>
        <dsp:cNvSpPr/>
      </dsp:nvSpPr>
      <dsp:spPr>
        <a:xfrm>
          <a:off x="8090588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2"/>
              </a:lnTo>
              <a:lnTo>
                <a:pt x="823920" y="267212"/>
              </a:lnTo>
              <a:lnTo>
                <a:pt x="82392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6B942-A9AD-4246-BCAF-358ED3F95D9D}">
      <dsp:nvSpPr>
        <dsp:cNvPr id="0" name=""/>
        <dsp:cNvSpPr/>
      </dsp:nvSpPr>
      <dsp:spPr>
        <a:xfrm>
          <a:off x="7266668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823920" y="0"/>
              </a:moveTo>
              <a:lnTo>
                <a:pt x="823920" y="267212"/>
              </a:lnTo>
              <a:lnTo>
                <a:pt x="0" y="267212"/>
              </a:lnTo>
              <a:lnTo>
                <a:pt x="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BF727-353C-4D71-A4B9-1CD9A34DD876}">
      <dsp:nvSpPr>
        <dsp:cNvPr id="0" name=""/>
        <dsp:cNvSpPr/>
      </dsp:nvSpPr>
      <dsp:spPr>
        <a:xfrm>
          <a:off x="4794907" y="1956730"/>
          <a:ext cx="3295681" cy="39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2"/>
              </a:lnTo>
              <a:lnTo>
                <a:pt x="3295681" y="267212"/>
              </a:lnTo>
              <a:lnTo>
                <a:pt x="3295681" y="3921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949D1-9721-42F9-8DA8-5B138C1D8B35}">
      <dsp:nvSpPr>
        <dsp:cNvPr id="0" name=""/>
        <dsp:cNvSpPr/>
      </dsp:nvSpPr>
      <dsp:spPr>
        <a:xfrm>
          <a:off x="4794907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2"/>
              </a:lnTo>
              <a:lnTo>
                <a:pt x="823920" y="267212"/>
              </a:lnTo>
              <a:lnTo>
                <a:pt x="82392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F0DD9-1A6B-4730-86AF-C0CBBD9142FA}">
      <dsp:nvSpPr>
        <dsp:cNvPr id="0" name=""/>
        <dsp:cNvSpPr/>
      </dsp:nvSpPr>
      <dsp:spPr>
        <a:xfrm>
          <a:off x="3970986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823920" y="0"/>
              </a:moveTo>
              <a:lnTo>
                <a:pt x="823920" y="267212"/>
              </a:lnTo>
              <a:lnTo>
                <a:pt x="0" y="267212"/>
              </a:lnTo>
              <a:lnTo>
                <a:pt x="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F9C65-45C7-4D88-95BC-06393098860F}">
      <dsp:nvSpPr>
        <dsp:cNvPr id="0" name=""/>
        <dsp:cNvSpPr/>
      </dsp:nvSpPr>
      <dsp:spPr>
        <a:xfrm>
          <a:off x="4749187" y="1956730"/>
          <a:ext cx="91440" cy="392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B8611-E6C5-4871-9779-AA3B44B84B66}">
      <dsp:nvSpPr>
        <dsp:cNvPr id="0" name=""/>
        <dsp:cNvSpPr/>
      </dsp:nvSpPr>
      <dsp:spPr>
        <a:xfrm>
          <a:off x="1499225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2"/>
              </a:lnTo>
              <a:lnTo>
                <a:pt x="823920" y="267212"/>
              </a:lnTo>
              <a:lnTo>
                <a:pt x="82392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5EB32-8CF4-4904-80AB-7380D61F81AB}">
      <dsp:nvSpPr>
        <dsp:cNvPr id="0" name=""/>
        <dsp:cNvSpPr/>
      </dsp:nvSpPr>
      <dsp:spPr>
        <a:xfrm>
          <a:off x="675305" y="3204969"/>
          <a:ext cx="823920" cy="392111"/>
        </a:xfrm>
        <a:custGeom>
          <a:avLst/>
          <a:gdLst/>
          <a:ahLst/>
          <a:cxnLst/>
          <a:rect l="0" t="0" r="0" b="0"/>
          <a:pathLst>
            <a:path>
              <a:moveTo>
                <a:pt x="823920" y="0"/>
              </a:moveTo>
              <a:lnTo>
                <a:pt x="823920" y="267212"/>
              </a:lnTo>
              <a:lnTo>
                <a:pt x="0" y="267212"/>
              </a:lnTo>
              <a:lnTo>
                <a:pt x="0" y="3921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0CAF1-26B6-4F13-859C-1A066251C5E8}">
      <dsp:nvSpPr>
        <dsp:cNvPr id="0" name=""/>
        <dsp:cNvSpPr/>
      </dsp:nvSpPr>
      <dsp:spPr>
        <a:xfrm>
          <a:off x="1499225" y="1956730"/>
          <a:ext cx="3295681" cy="392111"/>
        </a:xfrm>
        <a:custGeom>
          <a:avLst/>
          <a:gdLst/>
          <a:ahLst/>
          <a:cxnLst/>
          <a:rect l="0" t="0" r="0" b="0"/>
          <a:pathLst>
            <a:path>
              <a:moveTo>
                <a:pt x="3295681" y="0"/>
              </a:moveTo>
              <a:lnTo>
                <a:pt x="3295681" y="267212"/>
              </a:lnTo>
              <a:lnTo>
                <a:pt x="0" y="267212"/>
              </a:lnTo>
              <a:lnTo>
                <a:pt x="0" y="3921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00DA-A652-45DE-8EDA-876545C0DCCE}">
      <dsp:nvSpPr>
        <dsp:cNvPr id="0" name=""/>
        <dsp:cNvSpPr/>
      </dsp:nvSpPr>
      <dsp:spPr>
        <a:xfrm>
          <a:off x="4120790" y="1100602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CCB2D-88AA-459C-A16F-A6B113365C62}">
      <dsp:nvSpPr>
        <dsp:cNvPr id="0" name=""/>
        <dsp:cNvSpPr/>
      </dsp:nvSpPr>
      <dsp:spPr>
        <a:xfrm>
          <a:off x="4270594" y="1242915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Autoretur</a:t>
          </a:r>
        </a:p>
      </dsp:txBody>
      <dsp:txXfrm>
        <a:off x="4295669" y="1267990"/>
        <a:ext cx="1298083" cy="805978"/>
      </dsp:txXfrm>
    </dsp:sp>
    <dsp:sp modelId="{6CA65AEF-676C-4726-9131-E527601A8497}">
      <dsp:nvSpPr>
        <dsp:cNvPr id="0" name=""/>
        <dsp:cNvSpPr/>
      </dsp:nvSpPr>
      <dsp:spPr>
        <a:xfrm>
          <a:off x="825109" y="2348841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8EDEB-DED5-47BB-8926-6CE2CA21CD00}">
      <dsp:nvSpPr>
        <dsp:cNvPr id="0" name=""/>
        <dsp:cNvSpPr/>
      </dsp:nvSpPr>
      <dsp:spPr>
        <a:xfrm>
          <a:off x="974912" y="2491155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Główny operator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Bilretur</a:t>
          </a:r>
        </a:p>
      </dsp:txBody>
      <dsp:txXfrm>
        <a:off x="999987" y="2516230"/>
        <a:ext cx="1298083" cy="805978"/>
      </dsp:txXfrm>
    </dsp:sp>
    <dsp:sp modelId="{8868D1CC-887F-4E37-BC2E-76113BD85D43}">
      <dsp:nvSpPr>
        <dsp:cNvPr id="0" name=""/>
        <dsp:cNvSpPr/>
      </dsp:nvSpPr>
      <dsp:spPr>
        <a:xfrm>
          <a:off x="1188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DD787-CF29-4436-9040-6E6594E7CA15}">
      <dsp:nvSpPr>
        <dsp:cNvPr id="0" name=""/>
        <dsp:cNvSpPr/>
      </dsp:nvSpPr>
      <dsp:spPr>
        <a:xfrm>
          <a:off x="150992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176067" y="3764469"/>
        <a:ext cx="1298083" cy="805978"/>
      </dsp:txXfrm>
    </dsp:sp>
    <dsp:sp modelId="{9478B727-8435-42E9-824F-3008358721B8}">
      <dsp:nvSpPr>
        <dsp:cNvPr id="0" name=""/>
        <dsp:cNvSpPr/>
      </dsp:nvSpPr>
      <dsp:spPr>
        <a:xfrm>
          <a:off x="1649029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C05A6-3EEA-4CF1-9C3C-8303D76CA7BD}">
      <dsp:nvSpPr>
        <dsp:cNvPr id="0" name=""/>
        <dsp:cNvSpPr/>
      </dsp:nvSpPr>
      <dsp:spPr>
        <a:xfrm>
          <a:off x="1798833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1823908" y="3764469"/>
        <a:ext cx="1298083" cy="805978"/>
      </dsp:txXfrm>
    </dsp:sp>
    <dsp:sp modelId="{FFD19024-B8AD-4029-AEE4-8921F01B55D4}">
      <dsp:nvSpPr>
        <dsp:cNvPr id="0" name=""/>
        <dsp:cNvSpPr/>
      </dsp:nvSpPr>
      <dsp:spPr>
        <a:xfrm>
          <a:off x="4120790" y="2348841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E7810-5329-447F-9E7E-45FF7FE5C6EE}">
      <dsp:nvSpPr>
        <dsp:cNvPr id="0" name=""/>
        <dsp:cNvSpPr/>
      </dsp:nvSpPr>
      <dsp:spPr>
        <a:xfrm>
          <a:off x="4270594" y="2491155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Główny operator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Bilgjenvinning</a:t>
          </a:r>
        </a:p>
      </dsp:txBody>
      <dsp:txXfrm>
        <a:off x="4295669" y="2516230"/>
        <a:ext cx="1298083" cy="805978"/>
      </dsp:txXfrm>
    </dsp:sp>
    <dsp:sp modelId="{1E5EAAAB-E2A8-40C3-A51A-857AFC4CF7C5}">
      <dsp:nvSpPr>
        <dsp:cNvPr id="0" name=""/>
        <dsp:cNvSpPr/>
      </dsp:nvSpPr>
      <dsp:spPr>
        <a:xfrm>
          <a:off x="3296870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1E2B3-E413-4ED5-814F-9B1704BBF8EF}">
      <dsp:nvSpPr>
        <dsp:cNvPr id="0" name=""/>
        <dsp:cNvSpPr/>
      </dsp:nvSpPr>
      <dsp:spPr>
        <a:xfrm>
          <a:off x="3446673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3471748" y="3764469"/>
        <a:ext cx="1298083" cy="805978"/>
      </dsp:txXfrm>
    </dsp:sp>
    <dsp:sp modelId="{49EE4BD5-509C-4499-96D6-D897945838AC}">
      <dsp:nvSpPr>
        <dsp:cNvPr id="0" name=""/>
        <dsp:cNvSpPr/>
      </dsp:nvSpPr>
      <dsp:spPr>
        <a:xfrm>
          <a:off x="4944710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E7BE9-20E5-4CED-844E-7EA6EE59F2F6}">
      <dsp:nvSpPr>
        <dsp:cNvPr id="0" name=""/>
        <dsp:cNvSpPr/>
      </dsp:nvSpPr>
      <dsp:spPr>
        <a:xfrm>
          <a:off x="5094514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5119589" y="3764469"/>
        <a:ext cx="1298083" cy="805978"/>
      </dsp:txXfrm>
    </dsp:sp>
    <dsp:sp modelId="{7B2E91FA-64AC-4685-80A5-F0160CB46416}">
      <dsp:nvSpPr>
        <dsp:cNvPr id="0" name=""/>
        <dsp:cNvSpPr/>
      </dsp:nvSpPr>
      <dsp:spPr>
        <a:xfrm>
          <a:off x="7416471" y="2348841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97896-701E-4A4B-BCD4-954112637660}">
      <dsp:nvSpPr>
        <dsp:cNvPr id="0" name=""/>
        <dsp:cNvSpPr/>
      </dsp:nvSpPr>
      <dsp:spPr>
        <a:xfrm>
          <a:off x="7566275" y="2491155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Główny operator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Norsk Gjenvinning</a:t>
          </a:r>
        </a:p>
      </dsp:txBody>
      <dsp:txXfrm>
        <a:off x="7591350" y="2516230"/>
        <a:ext cx="1298083" cy="805978"/>
      </dsp:txXfrm>
    </dsp:sp>
    <dsp:sp modelId="{B728603F-519B-4633-BF0F-99563E3F5728}">
      <dsp:nvSpPr>
        <dsp:cNvPr id="0" name=""/>
        <dsp:cNvSpPr/>
      </dsp:nvSpPr>
      <dsp:spPr>
        <a:xfrm>
          <a:off x="6592551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3D5F0-1DBE-4A7B-82CE-DAE18601E4EB}">
      <dsp:nvSpPr>
        <dsp:cNvPr id="0" name=""/>
        <dsp:cNvSpPr/>
      </dsp:nvSpPr>
      <dsp:spPr>
        <a:xfrm>
          <a:off x="6742355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6767430" y="3764469"/>
        <a:ext cx="1298083" cy="805978"/>
      </dsp:txXfrm>
    </dsp:sp>
    <dsp:sp modelId="{E7A3FADE-4345-4C37-8B43-507425E0E1EC}">
      <dsp:nvSpPr>
        <dsp:cNvPr id="0" name=""/>
        <dsp:cNvSpPr/>
      </dsp:nvSpPr>
      <dsp:spPr>
        <a:xfrm>
          <a:off x="8240392" y="3597080"/>
          <a:ext cx="1348233" cy="85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4115-D0FE-4160-8DB0-A19456CE51D3}">
      <dsp:nvSpPr>
        <dsp:cNvPr id="0" name=""/>
        <dsp:cNvSpPr/>
      </dsp:nvSpPr>
      <dsp:spPr>
        <a:xfrm>
          <a:off x="8390195" y="3739394"/>
          <a:ext cx="1348233" cy="85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ATF</a:t>
          </a:r>
        </a:p>
      </dsp:txBody>
      <dsp:txXfrm>
        <a:off x="8415270" y="3764469"/>
        <a:ext cx="1298083" cy="805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CF14-2C1F-492A-AE30-1DF5E88E13D0}">
      <dsp:nvSpPr>
        <dsp:cNvPr id="0" name=""/>
        <dsp:cNvSpPr/>
      </dsp:nvSpPr>
      <dsp:spPr>
        <a:xfrm>
          <a:off x="1192453" y="71534"/>
          <a:ext cx="1480024" cy="1480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Norweski Zarząd Dróg Publicznych</a:t>
          </a:r>
        </a:p>
      </dsp:txBody>
      <dsp:txXfrm>
        <a:off x="1389790" y="330538"/>
        <a:ext cx="1085350" cy="666010"/>
      </dsp:txXfrm>
    </dsp:sp>
    <dsp:sp modelId="{A499B1CB-6DE5-40B9-B9DB-3AF176BFCF97}">
      <dsp:nvSpPr>
        <dsp:cNvPr id="0" name=""/>
        <dsp:cNvSpPr/>
      </dsp:nvSpPr>
      <dsp:spPr>
        <a:xfrm>
          <a:off x="1704102" y="996549"/>
          <a:ext cx="1480024" cy="1480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Norweskie Biuro Ubezpieczycieli Komunikacyjnych</a:t>
          </a:r>
        </a:p>
      </dsp:txBody>
      <dsp:txXfrm>
        <a:off x="2156743" y="1378889"/>
        <a:ext cx="888014" cy="814013"/>
      </dsp:txXfrm>
    </dsp:sp>
    <dsp:sp modelId="{54A1B5F5-E69C-437B-BDFC-4E1B9F882783}">
      <dsp:nvSpPr>
        <dsp:cNvPr id="0" name=""/>
        <dsp:cNvSpPr/>
      </dsp:nvSpPr>
      <dsp:spPr>
        <a:xfrm>
          <a:off x="606655" y="996549"/>
          <a:ext cx="1583536" cy="1480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Norweski administrator podatkowy.</a:t>
          </a:r>
        </a:p>
      </dsp:txBody>
      <dsp:txXfrm>
        <a:off x="755771" y="1378889"/>
        <a:ext cx="950122" cy="81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4416-A346-4C70-8A23-CCEF2121E235}" type="datetimeFigureOut">
              <a:rPr lang="nb-NO" smtClean="0"/>
              <a:t>20.10.2019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7F0F-7354-495D-9B63-1DF9D51C26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36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1C9B-8F28-48F6-887F-CF5A9DCF80FE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D094-656F-475B-B60E-9C8C1D438252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9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1F73-7A9B-4977-A7A3-96220BEAA886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48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2E46-8EB6-4A2C-9C08-89BF4535084A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2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36C6-779A-4F7B-BFA9-F1A4CB93DBE3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41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80F5-4A2A-41D2-AE99-9A9D6D9E61F1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5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7D51-A928-40FB-8E96-50F4FF3311F5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7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50CF-52A5-4DAC-9EE3-91839EEC9E97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502-6ED5-41F4-8BFA-9910B1C598E5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9F15-4221-4276-8DD6-46101A0C55E6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0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8C02-CAA7-4EA3-83ED-D9843C2AFBE4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8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FB-8BFA-45B9-A277-0478448077B9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4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3007-2A6E-44E6-9A89-C3F5A09AAE91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2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D65C-916D-4B70-9D7A-52003DB8873E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8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EAE7-C892-480A-8F10-A2C346126534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2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66F-A053-4A62-9F7F-45DF487AFC08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0FA0-C511-4BF6-8023-991DA1CC276F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2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D1A3C-BA9E-4D27-B5BF-81E7023D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10" y="1782698"/>
            <a:ext cx="8443493" cy="1646302"/>
          </a:xfrm>
        </p:spPr>
        <p:txBody>
          <a:bodyPr/>
          <a:lstStyle/>
          <a:p>
            <a:r>
              <a:rPr lang="pl-PL"/>
              <a:t>Norweski system ELV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0520ED5-3199-445E-AEEB-4237FB631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10" y="4050833"/>
            <a:ext cx="8443493" cy="1519457"/>
          </a:xfrm>
        </p:spPr>
        <p:txBody>
          <a:bodyPr>
            <a:normAutofit lnSpcReduction="10000"/>
          </a:bodyPr>
          <a:lstStyle/>
          <a:p>
            <a:r>
              <a:rPr lang="pl-PL" b="1"/>
              <a:t>Siri Sveinsvoll</a:t>
            </a:r>
          </a:p>
          <a:p>
            <a:r>
              <a:rPr lang="pl-PL"/>
              <a:t>Przewodniczący Zarządu EGARA </a:t>
            </a:r>
          </a:p>
          <a:p>
            <a:r>
              <a:rPr lang="pl-PL"/>
              <a:t>EGARA - Europejska Grupa Stowarzyszeń Recyklingu Samochodów</a:t>
            </a:r>
          </a:p>
          <a:p>
            <a:r>
              <a:rPr lang="pl-PL"/>
              <a:t>NBF - Norweskie Stowarzyszenie Demontażu Pojazdów (Norwegian Car Dismantler Association) </a:t>
            </a:r>
          </a:p>
        </p:txBody>
      </p:sp>
    </p:spTree>
    <p:extLst>
      <p:ext uri="{BB962C8B-B14F-4D97-AF65-F5344CB8AC3E}">
        <p14:creationId xmlns:p14="http://schemas.microsoft.com/office/powerpoint/2010/main" val="408606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AD1FC8-F1F0-4706-AD15-176625F4F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159294"/>
              </p:ext>
            </p:extLst>
          </p:nvPr>
        </p:nvGraphicFramePr>
        <p:xfrm>
          <a:off x="234892" y="201335"/>
          <a:ext cx="9739618" cy="569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B557CED-9EAA-414C-A82D-B5EF083A367A}"/>
              </a:ext>
            </a:extLst>
          </p:cNvPr>
          <p:cNvSpPr/>
          <p:nvPr/>
        </p:nvSpPr>
        <p:spPr>
          <a:xfrm>
            <a:off x="2432809" y="5821960"/>
            <a:ext cx="1619075" cy="59561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/>
              <a:t>Przemiał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8E4BB40-89A6-42E7-B78D-6FFFFB524EE7}"/>
              </a:ext>
            </a:extLst>
          </p:cNvPr>
          <p:cNvSpPr/>
          <p:nvPr/>
        </p:nvSpPr>
        <p:spPr>
          <a:xfrm>
            <a:off x="4321730" y="5821960"/>
            <a:ext cx="1619075" cy="59561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/>
              <a:t>Przemiał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F3826005-D7F2-42E1-827B-9A592736EF21}"/>
              </a:ext>
            </a:extLst>
          </p:cNvPr>
          <p:cNvSpPr/>
          <p:nvPr/>
        </p:nvSpPr>
        <p:spPr>
          <a:xfrm>
            <a:off x="6210651" y="5821960"/>
            <a:ext cx="1619075" cy="59561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/>
              <a:t>Przemiał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0BA9B13-C8D5-4DC7-A97B-4ECA80914989}"/>
              </a:ext>
            </a:extLst>
          </p:cNvPr>
          <p:cNvSpPr txBox="1">
            <a:spLocks/>
          </p:cNvSpPr>
          <p:nvPr/>
        </p:nvSpPr>
        <p:spPr>
          <a:xfrm>
            <a:off x="304449" y="190244"/>
            <a:ext cx="8931830" cy="10419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800"/>
              <a:t>Odpowiedzialność producenta Struktura organizacyjna</a:t>
            </a:r>
          </a:p>
        </p:txBody>
      </p:sp>
    </p:spTree>
    <p:extLst>
      <p:ext uri="{BB962C8B-B14F-4D97-AF65-F5344CB8AC3E}">
        <p14:creationId xmlns:p14="http://schemas.microsoft.com/office/powerpoint/2010/main" val="94261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EBA8C1-E3D3-4688-A8E0-52267C453742}"/>
              </a:ext>
            </a:extLst>
          </p:cNvPr>
          <p:cNvSpPr txBox="1">
            <a:spLocks/>
          </p:cNvSpPr>
          <p:nvPr/>
        </p:nvSpPr>
        <p:spPr>
          <a:xfrm>
            <a:off x="107833" y="630743"/>
            <a:ext cx="6549172" cy="104191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l-PL"/>
              <a:t>Porozumienie o podziale ryzyka finansowego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EF66312-C2EF-4C01-873A-47D6CEC3B3D9}"/>
              </a:ext>
            </a:extLst>
          </p:cNvPr>
          <p:cNvSpPr txBox="1"/>
          <p:nvPr/>
        </p:nvSpPr>
        <p:spPr>
          <a:xfrm>
            <a:off x="475004" y="1890505"/>
            <a:ext cx="49220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Negocjacje z importerami samochodów w sprawie umowy finansowej.</a:t>
            </a:r>
          </a:p>
          <a:p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Uzgodniono długoterminową umowę o podziale ryzyka finansowego z 2009 roku.</a:t>
            </a:r>
          </a:p>
          <a:p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Model korytarza:</a:t>
            </a: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	Dolna granica ceny złomu</a:t>
            </a: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	Pułap 1</a:t>
            </a: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	Pułap 2</a:t>
            </a: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	Poziom górny</a:t>
            </a:r>
          </a:p>
          <a:p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Opłata transportowa</a:t>
            </a:r>
          </a:p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	Do najbliższego rozdrabniacza ze względu na trudne warunki transportu w Norwegii, duże odległości i niewielką objętość.</a:t>
            </a:r>
          </a:p>
          <a:p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TekstSylinder 6">
            <a:extLst>
              <a:ext uri="{FF2B5EF4-FFF2-40B4-BE49-F238E27FC236}">
                <a16:creationId xmlns:a16="http://schemas.microsoft.com/office/drawing/2014/main" id="{B9598B4F-A8A8-436B-98D2-DA5A6902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162" y="5580926"/>
            <a:ext cx="2521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u="sng">
                <a:solidFill>
                  <a:schemeClr val="tx1">
                    <a:lumMod val="75000"/>
                    <a:lumOff val="25000"/>
                  </a:schemeClr>
                </a:solidFill>
              </a:rPr>
              <a:t>Dolna granica</a:t>
            </a:r>
          </a:p>
          <a:p>
            <a:pPr eaLnBrk="1" hangingPunct="1"/>
            <a:r>
              <a:rPr lang="pl-PL" sz="1100">
                <a:solidFill>
                  <a:schemeClr val="tx1">
                    <a:lumMod val="75000"/>
                    <a:lumOff val="25000"/>
                  </a:schemeClr>
                </a:solidFill>
              </a:rPr>
              <a:t>Kiedy cena złomu spada poniżej tego poziomu, Autoretur płaci różnicę</a:t>
            </a:r>
          </a:p>
        </p:txBody>
      </p:sp>
      <p:sp>
        <p:nvSpPr>
          <p:cNvPr id="5" name="TekstSylinder 7">
            <a:extLst>
              <a:ext uri="{FF2B5EF4-FFF2-40B4-BE49-F238E27FC236}">
                <a16:creationId xmlns:a16="http://schemas.microsoft.com/office/drawing/2014/main" id="{80B8F355-1415-41E6-A85B-5255288D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999" y="4644301"/>
            <a:ext cx="2484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u="sng">
                <a:solidFill>
                  <a:schemeClr val="tx1">
                    <a:lumMod val="75000"/>
                    <a:lumOff val="25000"/>
                  </a:schemeClr>
                </a:solidFill>
              </a:rPr>
              <a:t>Pułap 1 =&gt; </a:t>
            </a:r>
          </a:p>
          <a:p>
            <a:pPr eaLnBrk="1" hangingPunct="1"/>
            <a:r>
              <a:rPr lang="pl-PL" sz="1100">
                <a:solidFill>
                  <a:schemeClr val="tx1">
                    <a:lumMod val="75000"/>
                    <a:lumOff val="25000"/>
                  </a:schemeClr>
                </a:solidFill>
              </a:rPr>
              <a:t>Cena złomu pomiędzy dolnym limitem a pułapem 1 w całości trafia do ATF</a:t>
            </a:r>
          </a:p>
        </p:txBody>
      </p:sp>
      <p:sp>
        <p:nvSpPr>
          <p:cNvPr id="6" name="TekstSylinder 8">
            <a:extLst>
              <a:ext uri="{FF2B5EF4-FFF2-40B4-BE49-F238E27FC236}">
                <a16:creationId xmlns:a16="http://schemas.microsoft.com/office/drawing/2014/main" id="{23FBB65D-E4CB-4523-9577-C8E6CE70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823" y="3593861"/>
            <a:ext cx="2554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 u="sng">
                <a:solidFill>
                  <a:schemeClr val="tx1">
                    <a:lumMod val="75000"/>
                    <a:lumOff val="25000"/>
                  </a:schemeClr>
                </a:solidFill>
              </a:rPr>
              <a:t>Między pułapem 1 a pułapem 2 =&gt;</a:t>
            </a:r>
          </a:p>
          <a:p>
            <a:pPr eaLnBrk="1" hangingPunct="1"/>
            <a:r>
              <a:rPr lang="pl-PL" sz="1100">
                <a:solidFill>
                  <a:schemeClr val="tx1">
                    <a:lumMod val="75000"/>
                    <a:lumOff val="25000"/>
                  </a:schemeClr>
                </a:solidFill>
              </a:rPr>
              <a:t>Cena złomu pomiędzy pułapem 1 i 2; 50% różnicy płaci ATF do Autoretur</a:t>
            </a:r>
          </a:p>
        </p:txBody>
      </p:sp>
      <p:sp>
        <p:nvSpPr>
          <p:cNvPr id="7" name="TekstSylinder 9">
            <a:extLst>
              <a:ext uri="{FF2B5EF4-FFF2-40B4-BE49-F238E27FC236}">
                <a16:creationId xmlns:a16="http://schemas.microsoft.com/office/drawing/2014/main" id="{1F6FFDAD-F2E8-4926-91F0-B25B0A812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824" y="2557579"/>
            <a:ext cx="2554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u="sng">
                <a:solidFill>
                  <a:schemeClr val="tx1">
                    <a:lumMod val="75000"/>
                    <a:lumOff val="25000"/>
                  </a:schemeClr>
                </a:solidFill>
              </a:rPr>
              <a:t>Powyżej pułapu </a:t>
            </a:r>
            <a:r>
              <a:rPr lang="pl-PL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=&gt; </a:t>
            </a:r>
          </a:p>
          <a:p>
            <a:pPr eaLnBrk="1" hangingPunct="1"/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Cena złomu powyżej tego poziomu idzie w całości do ATF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76E3E6-D518-431E-9150-88D1675B4C2A}"/>
              </a:ext>
            </a:extLst>
          </p:cNvPr>
          <p:cNvSpPr/>
          <p:nvPr/>
        </p:nvSpPr>
        <p:spPr>
          <a:xfrm>
            <a:off x="8701698" y="5675651"/>
            <a:ext cx="2766052" cy="5427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/>
              <a:t>Różnica </a:t>
            </a:r>
          </a:p>
          <a:p>
            <a:pPr algn="ctr">
              <a:defRPr/>
            </a:pPr>
            <a:r>
              <a:rPr lang="pl-PL"/>
              <a:t>Autoretur 100%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7D62E12-6316-40FE-A1D1-3EF8F287224D}"/>
              </a:ext>
            </a:extLst>
          </p:cNvPr>
          <p:cNvSpPr/>
          <p:nvPr/>
        </p:nvSpPr>
        <p:spPr>
          <a:xfrm>
            <a:off x="8701698" y="4636033"/>
            <a:ext cx="2766052" cy="5013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/>
              <a:t>Strefa neutralna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EC2A42-6B4A-4250-8E55-A3842A9D8B36}"/>
              </a:ext>
            </a:extLst>
          </p:cNvPr>
          <p:cNvSpPr/>
          <p:nvPr/>
        </p:nvSpPr>
        <p:spPr>
          <a:xfrm>
            <a:off x="8701698" y="3627306"/>
            <a:ext cx="2766052" cy="500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/>
              <a:t>50/50%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0A37CE3-AE4A-4C07-B4BD-A61202DEA8B8}"/>
              </a:ext>
            </a:extLst>
          </p:cNvPr>
          <p:cNvSpPr/>
          <p:nvPr/>
        </p:nvSpPr>
        <p:spPr>
          <a:xfrm>
            <a:off x="8701698" y="2521303"/>
            <a:ext cx="2766052" cy="5999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/>
              <a:t>Górna część </a:t>
            </a:r>
          </a:p>
          <a:p>
            <a:pPr algn="ctr">
              <a:defRPr/>
            </a:pPr>
            <a:r>
              <a:rPr lang="pl-PL"/>
              <a:t>ATF 100%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88EEFEF4-0A76-4B12-BE2F-0B1BAF69E327}"/>
              </a:ext>
            </a:extLst>
          </p:cNvPr>
          <p:cNvSpPr/>
          <p:nvPr/>
        </p:nvSpPr>
        <p:spPr>
          <a:xfrm>
            <a:off x="5746460" y="2153322"/>
            <a:ext cx="6040421" cy="4524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35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6B89B2D7-DE92-4301-9371-8032E44BA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810" y="4225457"/>
            <a:ext cx="1296987" cy="936625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A631E19-0563-4A88-8F65-CCCA4334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833" y="4596933"/>
            <a:ext cx="96853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</a:rPr>
              <a:t>AutoStat</a:t>
            </a:r>
          </a:p>
          <a:p>
            <a:pPr algn="ctr" eaLnBrk="1" hangingPunct="1"/>
            <a:r>
              <a:rPr lang="pl-PL" sz="110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</a:rPr>
              <a:t>(internetowy)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AED94FB0-646F-4DF9-AF3D-44BF4311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195" y="3391636"/>
            <a:ext cx="1104900" cy="765175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93680C1-A804-4103-9814-F65DFA7D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27" y="3607536"/>
            <a:ext cx="13244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OFV</a:t>
            </a:r>
          </a:p>
          <a:p>
            <a:pPr algn="ctr" eaLnBrk="1" hangingPunct="1"/>
            <a:r>
              <a:rPr lang="pl-PL" sz="1050">
                <a:latin typeface="Tahoma" pitchFamily="34" charset="0"/>
              </a:rPr>
              <a:t>(baza danych dostawców)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C6689D9-7D7E-420C-9C7B-29800B52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7" y="1839913"/>
            <a:ext cx="1104900" cy="765175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5908B18-92AC-49D4-B015-AF5715BD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053" y="2055813"/>
            <a:ext cx="1264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Vraksys</a:t>
            </a:r>
          </a:p>
          <a:p>
            <a:pPr algn="ctr" eaLnBrk="1" hangingPunct="1"/>
            <a:r>
              <a:rPr lang="pl-PL" sz="1200">
                <a:latin typeface="Tahoma" pitchFamily="34" charset="0"/>
              </a:rPr>
              <a:t>(rejestr publiczny)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DB7880E0-3858-49C4-8ED7-11CA6A68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" y="1839913"/>
            <a:ext cx="1104900" cy="765175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5CD180DA-5738-4346-AD79-95E0E581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80" y="2055813"/>
            <a:ext cx="1264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Autosys</a:t>
            </a:r>
          </a:p>
          <a:p>
            <a:pPr algn="ctr" eaLnBrk="1" hangingPunct="1"/>
            <a:r>
              <a:rPr lang="pl-PL" sz="1200">
                <a:latin typeface="Tahoma" pitchFamily="34" charset="0"/>
              </a:rPr>
              <a:t>(rejestr publiczny)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9AB58A17-DCEC-4739-B7A9-1957194B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41" y="2623247"/>
            <a:ext cx="2119312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050">
                <a:latin typeface="Tahoma" pitchFamily="34" charset="0"/>
              </a:rPr>
              <a:t>Nowe i używane</a:t>
            </a:r>
            <a:r>
              <a:rPr lang="pl-PL" sz="1400">
                <a:latin typeface="Tahoma" pitchFamily="34" charset="0"/>
              </a:rPr>
              <a:t> </a:t>
            </a:r>
            <a:r>
              <a:rPr lang="pl-PL" sz="1050">
                <a:latin typeface="Tahoma" pitchFamily="34" charset="0"/>
              </a:rPr>
              <a:t>pojazdy importowane.</a:t>
            </a:r>
          </a:p>
          <a:p>
            <a:pPr algn="ctr" eaLnBrk="1" hangingPunct="1"/>
            <a:r>
              <a:rPr lang="pl-PL" sz="1050">
                <a:latin typeface="Tahoma" pitchFamily="34" charset="0"/>
              </a:rPr>
              <a:t>Zmiany w sumie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C60C7A3D-6452-44E4-9137-C928C2EB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11350"/>
            <a:ext cx="12954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36D1AB0-4625-4128-A1D8-B470E80A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54225"/>
            <a:ext cx="1441450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ATF 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9F0108BB-B581-40D5-8B82-2928661D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68968"/>
            <a:ext cx="12954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A9C4F324-0291-4549-9BE8-6BC65920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209572"/>
            <a:ext cx="1514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Rozdrabniacze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ED2C9A7D-BF4E-4705-9B8F-5C188BBC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40" y="2683923"/>
            <a:ext cx="1352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100">
                <a:latin typeface="Tahoma" pitchFamily="34" charset="0"/>
              </a:rPr>
              <a:t>Zebrane pojazdy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67D22A40-6E1D-4B7D-99F5-22A7556B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800725"/>
            <a:ext cx="12954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A66E098A-C518-41AF-8A34-9D9D652B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72" y="5800725"/>
            <a:ext cx="1370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b="1">
                <a:latin typeface="Tahoma" pitchFamily="34" charset="0"/>
              </a:rPr>
              <a:t>Główni operatorzy i</a:t>
            </a:r>
            <a:br>
              <a:rPr lang="pl-PL" sz="1200"/>
            </a:br>
            <a:r>
              <a:rPr lang="pl-PL" sz="1200" b="1">
                <a:latin typeface="Tahoma" pitchFamily="34" charset="0"/>
              </a:rPr>
              <a:t>Autoretur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3756692D-1F81-4AD7-B844-4A91867973A4}"/>
              </a:ext>
            </a:extLst>
          </p:cNvPr>
          <p:cNvSpPr txBox="1">
            <a:spLocks/>
          </p:cNvSpPr>
          <p:nvPr/>
        </p:nvSpPr>
        <p:spPr>
          <a:xfrm>
            <a:off x="570451" y="639557"/>
            <a:ext cx="6258004" cy="10419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100"/>
              <a:t>Sprawozdawczość</a:t>
            </a: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C823C89D-FB01-4998-B36B-0BCE4AD47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3092606"/>
            <a:ext cx="0" cy="657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9F82357D-2AB8-498E-9211-D1B781549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2988759"/>
            <a:ext cx="0" cy="8057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D7194D85-C88A-40C2-A97E-9A59BDF13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37505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id="{8EF2DBF7-D3AF-4AF3-96BE-0F56846F7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0850" y="37945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486200A1-7836-453A-A61D-0070693241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2830" y="222872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74843B8C-7878-438A-AD1F-56133573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35" y="1795264"/>
            <a:ext cx="13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>
                <a:latin typeface="Tahoma" pitchFamily="34" charset="0"/>
              </a:rPr>
              <a:t>Zgłaszanie szkody całkowitej (CoD)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75FB7A47-3E32-40A4-8665-286AFF67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55649"/>
            <a:ext cx="187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latin typeface="Tahoma" pitchFamily="34" charset="0"/>
              </a:rPr>
              <a:t>Zatwierdzenie wraku zgłoszonego przez operatorów rozdrabniaczy.</a:t>
            </a:r>
          </a:p>
          <a:p>
            <a:pPr eaLnBrk="1" hangingPunct="1"/>
            <a:r>
              <a:rPr lang="pl-PL" sz="1200">
                <a:latin typeface="Tahoma" pitchFamily="34" charset="0"/>
              </a:rPr>
              <a:t>Odpady inne niż niebezpieczne i niebezpieczne</a:t>
            </a: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88D86B81-4776-44DD-8424-0B2258E4B2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2442143"/>
            <a:ext cx="143" cy="160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DAE6EFFF-FF36-4E15-8F54-DAC271C9E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9118" y="244214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C03467E1-0070-4DEA-8D04-FFF6EE4F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16" y="4016436"/>
            <a:ext cx="1727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1200">
                <a:latin typeface="Tahoma" pitchFamily="34" charset="0"/>
              </a:rPr>
              <a:t>Waga i liczba na każdy otrzymany i przetworzony ładunek wraków</a:t>
            </a: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A58C07A0-83BD-44CC-B3F8-1C3DFDAC51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8559" y="4716668"/>
            <a:ext cx="13762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F220809C-BFC7-48CB-8003-311CF6BFA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625633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BF1001EC-5350-4EC6-B174-4C3A6942F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3927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241E390B-2054-4280-8317-FD94FEDE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754485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>
                <a:latin typeface="Tahoma" pitchFamily="34" charset="0"/>
              </a:rPr>
              <a:t>Utrzymanie i sprawozdawczość</a:t>
            </a:r>
          </a:p>
        </p:txBody>
      </p:sp>
      <p:sp>
        <p:nvSpPr>
          <p:cNvPr id="37" name="Tittel 1">
            <a:extLst>
              <a:ext uri="{FF2B5EF4-FFF2-40B4-BE49-F238E27FC236}">
                <a16:creationId xmlns:a16="http://schemas.microsoft.com/office/drawing/2014/main" id="{C8595C5F-44B5-4DC3-B420-505E48A1BE28}"/>
              </a:ext>
            </a:extLst>
          </p:cNvPr>
          <p:cNvSpPr txBox="1">
            <a:spLocks/>
          </p:cNvSpPr>
          <p:nvPr/>
        </p:nvSpPr>
        <p:spPr>
          <a:xfrm>
            <a:off x="804862" y="5303579"/>
            <a:ext cx="3186111" cy="10419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000"/>
              <a:t>Projekt współpracy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CDC5F084-10A3-4866-9807-228879320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99783"/>
              </p:ext>
            </p:extLst>
          </p:nvPr>
        </p:nvGraphicFramePr>
        <p:xfrm>
          <a:off x="8537575" y="873451"/>
          <a:ext cx="3813175" cy="254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06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ed-Flintstone-Barney-Rubble-Car.jpg">
            <a:extLst>
              <a:ext uri="{FF2B5EF4-FFF2-40B4-BE49-F238E27FC236}">
                <a16:creationId xmlns:a16="http://schemas.microsoft.com/office/drawing/2014/main" id="{63E2A8B1-B004-444D-9B28-D41DF17FD2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3390" y="1874521"/>
            <a:ext cx="5143500" cy="396621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5946310-035F-42D6-9A4B-668B40993722}"/>
              </a:ext>
            </a:extLst>
          </p:cNvPr>
          <p:cNvSpPr/>
          <p:nvPr/>
        </p:nvSpPr>
        <p:spPr>
          <a:xfrm>
            <a:off x="2791311" y="603377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chemeClr val="accent1"/>
                </a:solidFill>
                <a:latin typeface="AR CENA" pitchFamily="2" charset="0"/>
              </a:rPr>
              <a:t>Pierwszy w historii samochód w 100% nadający się do recyklingu!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47F6CB5-AF4E-462A-82B8-9DDA1D2B82EE}"/>
              </a:ext>
            </a:extLst>
          </p:cNvPr>
          <p:cNvSpPr txBox="1">
            <a:spLocks/>
          </p:cNvSpPr>
          <p:nvPr/>
        </p:nvSpPr>
        <p:spPr>
          <a:xfrm>
            <a:off x="279283" y="639557"/>
            <a:ext cx="8856328" cy="10419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5400"/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227829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8" name="Picture 4" descr="Bilderesultater for kart norge">
            <a:extLst>
              <a:ext uri="{FF2B5EF4-FFF2-40B4-BE49-F238E27FC236}">
                <a16:creationId xmlns:a16="http://schemas.microsoft.com/office/drawing/2014/main" id="{1D87704F-0D6B-45F8-82E1-112A14953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-2" b="-2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FEC7AFF-4963-47E5-BB7C-2327C2A4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3" y="970383"/>
            <a:ext cx="4295883" cy="941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/>
              <a:t>Fakty o Norwegii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2F5D65-FED4-4661-ABB7-F6C2E571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756" y="2006844"/>
            <a:ext cx="458606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pl-PL"/>
              <a:t>Ludność 5,4 miliona</a:t>
            </a:r>
          </a:p>
          <a:p>
            <a:pPr>
              <a:buFont typeface="Wingdings 3" charset="2"/>
              <a:buChar char=""/>
            </a:pPr>
            <a:r>
              <a:rPr lang="pl-PL"/>
              <a:t>Odległość do północy z południa 2300 km</a:t>
            </a:r>
          </a:p>
          <a:p>
            <a:pPr>
              <a:buFont typeface="Wingdings 3" charset="2"/>
              <a:buChar char=""/>
            </a:pPr>
            <a:r>
              <a:rPr lang="pl-PL"/>
              <a:t>Obszar lądowy 385 170km2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pl-PL"/>
              <a:t>Samochody w ruchu drogowym 2 720 000</a:t>
            </a:r>
          </a:p>
          <a:p>
            <a:pPr>
              <a:buFont typeface="Wingdings 3" charset="2"/>
              <a:buChar char=""/>
            </a:pPr>
            <a:r>
              <a:rPr lang="pl-PL"/>
              <a:t>ELV (Pojazdy wycofane z eksploatacji) 155 000</a:t>
            </a:r>
          </a:p>
          <a:p>
            <a:pPr>
              <a:buFont typeface="Wingdings 3" charset="2"/>
              <a:buChar char=""/>
            </a:pPr>
            <a:r>
              <a:rPr lang="pl-PL"/>
              <a:t>Wskaźnik odbioru ELV 93 %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pl-PL"/>
              <a:t>Wiek floty samochodowej 10,5 roku</a:t>
            </a:r>
          </a:p>
          <a:p>
            <a:pPr>
              <a:buFont typeface="Wingdings 3" charset="2"/>
              <a:buChar char=""/>
            </a:pPr>
            <a:r>
              <a:rPr lang="pl-PL"/>
              <a:t>Średni wiek pojazdów wycofanych z eksploatacji 18,7 roku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610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8957AB-B694-420B-BE4F-732E28BA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42" y="1504535"/>
            <a:ext cx="9263620" cy="5353465"/>
          </a:xfrm>
        </p:spPr>
        <p:txBody>
          <a:bodyPr>
            <a:normAutofit lnSpcReduction="10000"/>
          </a:bodyPr>
          <a:lstStyle/>
          <a:p>
            <a:r>
              <a:rPr lang="pl-PL"/>
              <a:t>Departament ds. klimatu i środowiska przy Gubernatorze Hrabstwa upoważnia firmy do demontażu samochodów.</a:t>
            </a:r>
          </a:p>
          <a:p>
            <a:endParaRPr lang="nb-NO" dirty="0"/>
          </a:p>
          <a:p>
            <a:r>
              <a:rPr lang="pl-PL"/>
              <a:t>„Gubernator hrabstwa jest głównym przedstawicielem króla i rządu, a jego zadaniem jest zapewnienie prawidłowego wdrażania decyzji Stortinga (parlamentu) i rządu </a:t>
            </a:r>
          </a:p>
          <a:p>
            <a:endParaRPr lang="en-US" dirty="0"/>
          </a:p>
          <a:p>
            <a:r>
              <a:rPr lang="pl-PL"/>
              <a:t>Autoryzowana stacja demontażu samochodów, ATF, dostaje zgodę na odbiór pojazdów wycofanych z eksploatacji. Oprócz uzyskania zezwolenia na demontaż,  upoważnienie nakłada na ATF obowiązek odbioru ELV (bezpłatnie od ostatniego właściciela).</a:t>
            </a:r>
          </a:p>
          <a:p>
            <a:endParaRPr lang="nb-NO" dirty="0"/>
          </a:p>
          <a:p>
            <a:r>
              <a:rPr lang="pl-PL"/>
              <a:t>ATF uzyskuje dostęp do internetowego programu Certyfikat Zniszczenia (Vraksys) organów podatkowych (Certificate of Destruction -CoD) i jest zobowiązany do wydania CoD dla wszystkich odebranych pojazdów wycofanych z eksploatacji.</a:t>
            </a:r>
          </a:p>
          <a:p>
            <a:endParaRPr lang="nb-NO" dirty="0"/>
          </a:p>
          <a:p>
            <a:r>
              <a:rPr lang="pl-PL"/>
              <a:t>Departament ds. klimatu i środowiska w hrabstwie egzekwuje prawo i regularnie kontroluje stacje demontażu samochodów zarówno w sposób niezapowiedziany jak i zapowiedziany.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D4841CD-EC4E-4C3A-9D93-2E25241C8F69}"/>
              </a:ext>
            </a:extLst>
          </p:cNvPr>
          <p:cNvSpPr txBox="1">
            <a:spLocks/>
          </p:cNvSpPr>
          <p:nvPr/>
        </p:nvSpPr>
        <p:spPr>
          <a:xfrm>
            <a:off x="366942" y="533790"/>
            <a:ext cx="8514826" cy="77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/>
              <a:t>Autoryzowane stacje demontażu - ATF (ang. Autorized Treatment Facililies)</a:t>
            </a:r>
          </a:p>
        </p:txBody>
      </p:sp>
    </p:spTree>
    <p:extLst>
      <p:ext uri="{BB962C8B-B14F-4D97-AF65-F5344CB8AC3E}">
        <p14:creationId xmlns:p14="http://schemas.microsoft.com/office/powerpoint/2010/main" val="8312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F4176C-E415-466D-BC7C-E447C66F7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124" y="642846"/>
            <a:ext cx="8514826" cy="1404068"/>
          </a:xfrm>
        </p:spPr>
        <p:txBody>
          <a:bodyPr/>
          <a:lstStyle/>
          <a:p>
            <a:r>
              <a:rPr lang="pl-PL" sz="4800"/>
              <a:t>Dwa równoległe systemy finansowe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8E146E-C178-4156-BACA-593680AE2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24" y="2382472"/>
            <a:ext cx="8514826" cy="3832682"/>
          </a:xfrm>
        </p:spPr>
        <p:txBody>
          <a:bodyPr>
            <a:normAutofit/>
          </a:bodyPr>
          <a:lstStyle/>
          <a:p>
            <a:pPr algn="l"/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ODBIÓR</a:t>
            </a:r>
          </a:p>
          <a:p>
            <a:pPr algn="l"/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Scrap Desposit System =&gt; System zachęt mający na celu zapewnienie, że ATF ostatecznie znajdą się w autoryzowanych stacjach demontażu (ATF). </a:t>
            </a:r>
          </a:p>
          <a:p>
            <a:pPr algn="l"/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System państwowy, zarządzany przez organy podatkowe</a:t>
            </a:r>
          </a:p>
          <a:p>
            <a:pPr algn="l"/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DEMONTAŻ</a:t>
            </a:r>
          </a:p>
          <a:p>
            <a:pPr algn="l"/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System podziału ryzyka finansowego w celu zabezpieczenia minimalnej płatności na rzecz ATF. </a:t>
            </a:r>
          </a:p>
          <a:p>
            <a:pPr algn="l"/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Umowa między importerami samochodów a ATF.</a:t>
            </a:r>
          </a:p>
        </p:txBody>
      </p:sp>
    </p:spTree>
    <p:extLst>
      <p:ext uri="{BB962C8B-B14F-4D97-AF65-F5344CB8AC3E}">
        <p14:creationId xmlns:p14="http://schemas.microsoft.com/office/powerpoint/2010/main" val="383692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91812B-416B-46B0-84DE-C2B727D4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041918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System kaucji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7633ED-9562-488C-8435-2A0C571D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1830622"/>
            <a:ext cx="4512988" cy="4324645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System kaucji złomowych został wdrożony w Norwegii w 1978 r</a:t>
            </a:r>
          </a:p>
          <a:p>
            <a:endParaRPr lang="nb-NO" dirty="0">
              <a:solidFill>
                <a:srgbClr val="FFFFFF"/>
              </a:solidFill>
            </a:endParaRPr>
          </a:p>
          <a:p>
            <a:r>
              <a:rPr lang="pl-PL">
                <a:solidFill>
                  <a:srgbClr val="FFFFFF"/>
                </a:solidFill>
              </a:rPr>
              <a:t>Zamiarem było zachęcenie ostatniego właściciela do dostarczenia ELV do ATF</a:t>
            </a:r>
          </a:p>
          <a:p>
            <a:endParaRPr lang="nb-NO" dirty="0">
              <a:solidFill>
                <a:srgbClr val="FFFFFF"/>
              </a:solidFill>
            </a:endParaRPr>
          </a:p>
          <a:p>
            <a:r>
              <a:rPr lang="pl-PL">
                <a:solidFill>
                  <a:srgbClr val="FFFFFF"/>
                </a:solidFill>
              </a:rPr>
              <a:t>Płatność trafia w całości do ostatniego właściciela. Bezpośredni przelew bankowy bezpośrednio od norweskiej administracji podatkowej do właściciela.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2056" name="Picture 8" descr="Bilderesultater for gulrot vs pisk">
            <a:extLst>
              <a:ext uri="{FF2B5EF4-FFF2-40B4-BE49-F238E27FC236}">
                <a16:creationId xmlns:a16="http://schemas.microsoft.com/office/drawing/2014/main" id="{CD209B91-2C9F-4274-A730-0013DF417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" t="1088" r="23309" b="-1088"/>
          <a:stretch/>
        </p:blipFill>
        <p:spPr bwMode="auto">
          <a:xfrm>
            <a:off x="632289" y="1830622"/>
            <a:ext cx="4101529" cy="32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B1E48A4-D9B1-4483-89DB-590EBBE336C8}"/>
              </a:ext>
            </a:extLst>
          </p:cNvPr>
          <p:cNvSpPr txBox="1"/>
          <p:nvPr/>
        </p:nvSpPr>
        <p:spPr>
          <a:xfrm>
            <a:off x="388296" y="332179"/>
            <a:ext cx="344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accent2">
                    <a:lumMod val="50000"/>
                  </a:schemeClr>
                </a:solidFill>
              </a:rPr>
              <a:t>ODBIÓR</a:t>
            </a:r>
          </a:p>
        </p:txBody>
      </p:sp>
    </p:spTree>
    <p:extLst>
      <p:ext uri="{BB962C8B-B14F-4D97-AF65-F5344CB8AC3E}">
        <p14:creationId xmlns:p14="http://schemas.microsoft.com/office/powerpoint/2010/main" val="336977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271665-5023-4230-B54B-01AC96085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5439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36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l: venstre og høyre 5">
            <a:extLst>
              <a:ext uri="{FF2B5EF4-FFF2-40B4-BE49-F238E27FC236}">
                <a16:creationId xmlns:a16="http://schemas.microsoft.com/office/drawing/2014/main" id="{0FF94D7A-5269-48F8-895F-4EC50F512048}"/>
              </a:ext>
            </a:extLst>
          </p:cNvPr>
          <p:cNvSpPr/>
          <p:nvPr/>
        </p:nvSpPr>
        <p:spPr>
          <a:xfrm>
            <a:off x="1252220" y="5784708"/>
            <a:ext cx="7477760" cy="812800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01987A-7E15-48EE-8852-781B2AC07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414684"/>
              </p:ext>
            </p:extLst>
          </p:nvPr>
        </p:nvGraphicFramePr>
        <p:xfrm>
          <a:off x="774700" y="3639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AF31F050-33BC-4C8F-8F8E-569BB7C763BC}"/>
              </a:ext>
            </a:extLst>
          </p:cNvPr>
          <p:cNvSpPr txBox="1"/>
          <p:nvPr/>
        </p:nvSpPr>
        <p:spPr>
          <a:xfrm>
            <a:off x="1707946" y="6021831"/>
            <a:ext cx="607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accent1">
                    <a:lumMod val="50000"/>
                  </a:schemeClr>
                </a:solidFill>
              </a:rPr>
              <a:t>Wszystkie te 3 systemy są automatycznie integrowane</a:t>
            </a:r>
          </a:p>
        </p:txBody>
      </p:sp>
    </p:spTree>
    <p:extLst>
      <p:ext uri="{BB962C8B-B14F-4D97-AF65-F5344CB8AC3E}">
        <p14:creationId xmlns:p14="http://schemas.microsoft.com/office/powerpoint/2010/main" val="394613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91812B-416B-46B0-84DE-C2B727D4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386" y="463388"/>
            <a:ext cx="4989686" cy="1041918"/>
          </a:xfrm>
        </p:spPr>
        <p:txBody>
          <a:bodyPr anchor="ctr">
            <a:normAutofit fontScale="90000"/>
          </a:bodyPr>
          <a:lstStyle/>
          <a:p>
            <a:r>
              <a:rPr lang="pl-PL">
                <a:solidFill>
                  <a:srgbClr val="FFFFFF"/>
                </a:solidFill>
              </a:rPr>
              <a:t>Płatność za demontaż - Krótki przegląd historyczny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FF41D62-7644-4B36-97ED-6D18982E352A}"/>
              </a:ext>
            </a:extLst>
          </p:cNvPr>
          <p:cNvSpPr txBox="1"/>
          <p:nvPr/>
        </p:nvSpPr>
        <p:spPr>
          <a:xfrm>
            <a:off x="388296" y="332179"/>
            <a:ext cx="344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accent2">
                    <a:lumMod val="50000"/>
                  </a:schemeClr>
                </a:solidFill>
              </a:rPr>
              <a:t>DEMONTAŻ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E87A661-29E9-4960-A384-2ACF9B09E366}"/>
              </a:ext>
            </a:extLst>
          </p:cNvPr>
          <p:cNvSpPr txBox="1"/>
          <p:nvPr/>
        </p:nvSpPr>
        <p:spPr>
          <a:xfrm>
            <a:off x="7032027" y="1835147"/>
            <a:ext cx="492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1978 - 2006 ATF otrzymywały płatności od rządu norweskiego za usuwanie zanieczyszczeń i demontaż pojazdów wycofanych z eksploatacji.</a:t>
            </a:r>
          </a:p>
          <a:p>
            <a:r>
              <a:rPr lang="pl-PL"/>
              <a:t>Przewidywalne i niskie ryzyko dla ATF.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A8E60D5-5832-48CB-917F-A30EB92E4D46}"/>
              </a:ext>
            </a:extLst>
          </p:cNvPr>
          <p:cNvSpPr txBox="1"/>
          <p:nvPr/>
        </p:nvSpPr>
        <p:spPr>
          <a:xfrm>
            <a:off x="7158351" y="4725054"/>
            <a:ext cx="492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Trudny czas. System chwiał się w posadach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0CD7C21-82B9-41C3-9C85-0DD9CDC2E225}"/>
              </a:ext>
            </a:extLst>
          </p:cNvPr>
          <p:cNvSpPr txBox="1"/>
          <p:nvPr/>
        </p:nvSpPr>
        <p:spPr>
          <a:xfrm>
            <a:off x="7086988" y="3381896"/>
            <a:ext cx="488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 2007 r. nastąpiło przejście od systemu państwowego do systemu obejmującego odpowiedzialność producenta i importera samochodów.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7664BD-E9AE-44F4-A6E8-1E8CE7EA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" y="2376536"/>
            <a:ext cx="3457322" cy="20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8B450772-D0D4-45B3-8E93-C6074425AF76}"/>
              </a:ext>
            </a:extLst>
          </p:cNvPr>
          <p:cNvSpPr txBox="1">
            <a:spLocks/>
          </p:cNvSpPr>
          <p:nvPr/>
        </p:nvSpPr>
        <p:spPr>
          <a:xfrm>
            <a:off x="279283" y="639557"/>
            <a:ext cx="6549172" cy="10419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l-PL" sz="4800"/>
              <a:t>Odpowiedzialność producenta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8A27C-5A82-4904-8FDD-DC1393DD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50" y="2197485"/>
            <a:ext cx="1895475" cy="762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B26DF19-AC29-4C43-97E6-5CD6008CB431}"/>
              </a:ext>
            </a:extLst>
          </p:cNvPr>
          <p:cNvSpPr txBox="1"/>
          <p:nvPr/>
        </p:nvSpPr>
        <p:spPr>
          <a:xfrm>
            <a:off x="1040237" y="3363986"/>
            <a:ext cx="829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Początek we wrześniu 2002 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Odpowiedzialność operacyjna za zbieranie i recykling od stycznia 2007 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100% udziałów należy do BIL (Norweskiego Stowarzyszenia Importerów Samochodów)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Organizacja nienastawiona na zysk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585813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727</Words>
  <Application>Microsoft Office PowerPoint</Application>
  <PresentationFormat>Panoramiczny</PresentationFormat>
  <Paragraphs>139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 CENA</vt:lpstr>
      <vt:lpstr>Arial</vt:lpstr>
      <vt:lpstr>Calibri</vt:lpstr>
      <vt:lpstr>Tahoma</vt:lpstr>
      <vt:lpstr>Trebuchet MS</vt:lpstr>
      <vt:lpstr>Wingdings 3</vt:lpstr>
      <vt:lpstr>Fasett</vt:lpstr>
      <vt:lpstr>Norweski system ELV</vt:lpstr>
      <vt:lpstr>Fakty o Norwegii</vt:lpstr>
      <vt:lpstr>Prezentacja programu PowerPoint</vt:lpstr>
      <vt:lpstr>Dwa równoległe systemy finansowe</vt:lpstr>
      <vt:lpstr>System kaucji</vt:lpstr>
      <vt:lpstr>Prezentacja programu PowerPoint</vt:lpstr>
      <vt:lpstr>Prezentacja programu PowerPoint</vt:lpstr>
      <vt:lpstr>Płatność za demontaż - Krótki przegląd historyczny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ELV System</dc:title>
  <dc:creator>Siri Sveinsvoll</dc:creator>
  <cp:lastModifiedBy>Arkadiusz Kaczorowski</cp:lastModifiedBy>
  <cp:revision>55</cp:revision>
  <cp:lastPrinted>2019-09-16T12:50:32Z</cp:lastPrinted>
  <dcterms:created xsi:type="dcterms:W3CDTF">2019-09-10T13:22:28Z</dcterms:created>
  <dcterms:modified xsi:type="dcterms:W3CDTF">2019-10-20T15:46:09Z</dcterms:modified>
</cp:coreProperties>
</file>